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va Rae Fox" userId="d54690b7d3edc848" providerId="LiveId" clId="{D494ABB1-7F83-4715-A646-17EE2D4EF93A}"/>
    <pc:docChg chg="custSel addSld modSld sldOrd">
      <pc:chgData name="Neva Rae Fox" userId="d54690b7d3edc848" providerId="LiveId" clId="{D494ABB1-7F83-4715-A646-17EE2D4EF93A}" dt="2021-02-09T19:39:27.744" v="1363" actId="5793"/>
      <pc:docMkLst>
        <pc:docMk/>
      </pc:docMkLst>
      <pc:sldChg chg="modSp mod">
        <pc:chgData name="Neva Rae Fox" userId="d54690b7d3edc848" providerId="LiveId" clId="{D494ABB1-7F83-4715-A646-17EE2D4EF93A}" dt="2021-02-02T15:57:44.562" v="66" actId="20577"/>
        <pc:sldMkLst>
          <pc:docMk/>
          <pc:sldMk cId="3364653367" sldId="256"/>
        </pc:sldMkLst>
        <pc:spChg chg="mod">
          <ac:chgData name="Neva Rae Fox" userId="d54690b7d3edc848" providerId="LiveId" clId="{D494ABB1-7F83-4715-A646-17EE2D4EF93A}" dt="2021-02-02T15:57:35.833" v="49" actId="20577"/>
          <ac:spMkLst>
            <pc:docMk/>
            <pc:sldMk cId="3364653367" sldId="256"/>
            <ac:spMk id="2" creationId="{2F97C61E-6839-443E-9A87-4A147839872C}"/>
          </ac:spMkLst>
        </pc:spChg>
        <pc:spChg chg="mod">
          <ac:chgData name="Neva Rae Fox" userId="d54690b7d3edc848" providerId="LiveId" clId="{D494ABB1-7F83-4715-A646-17EE2D4EF93A}" dt="2021-02-02T15:57:44.562" v="66" actId="20577"/>
          <ac:spMkLst>
            <pc:docMk/>
            <pc:sldMk cId="3364653367" sldId="256"/>
            <ac:spMk id="3" creationId="{ABEC8E7D-36DA-4417-A76C-507632A468B5}"/>
          </ac:spMkLst>
        </pc:spChg>
      </pc:sldChg>
      <pc:sldChg chg="modSp mod">
        <pc:chgData name="Neva Rae Fox" userId="d54690b7d3edc848" providerId="LiveId" clId="{D494ABB1-7F83-4715-A646-17EE2D4EF93A}" dt="2021-02-09T19:35:06.124" v="1149" actId="20577"/>
        <pc:sldMkLst>
          <pc:docMk/>
          <pc:sldMk cId="2081163945" sldId="257"/>
        </pc:sldMkLst>
        <pc:spChg chg="mod">
          <ac:chgData name="Neva Rae Fox" userId="d54690b7d3edc848" providerId="LiveId" clId="{D494ABB1-7F83-4715-A646-17EE2D4EF93A}" dt="2021-02-02T15:58:00.067" v="67"/>
          <ac:spMkLst>
            <pc:docMk/>
            <pc:sldMk cId="2081163945" sldId="257"/>
            <ac:spMk id="2" creationId="{3FEB5987-12E0-4A9F-89BA-79E6ED68AF30}"/>
          </ac:spMkLst>
        </pc:spChg>
        <pc:spChg chg="mod">
          <ac:chgData name="Neva Rae Fox" userId="d54690b7d3edc848" providerId="LiveId" clId="{D494ABB1-7F83-4715-A646-17EE2D4EF93A}" dt="2021-02-09T19:35:06.124" v="1149" actId="20577"/>
          <ac:spMkLst>
            <pc:docMk/>
            <pc:sldMk cId="2081163945" sldId="257"/>
            <ac:spMk id="3" creationId="{98F59461-DABE-4252-95D2-BBE54B6FD926}"/>
          </ac:spMkLst>
        </pc:spChg>
      </pc:sldChg>
      <pc:sldChg chg="modSp mod">
        <pc:chgData name="Neva Rae Fox" userId="d54690b7d3edc848" providerId="LiveId" clId="{D494ABB1-7F83-4715-A646-17EE2D4EF93A}" dt="2021-02-07T17:13:46.145" v="753" actId="20577"/>
        <pc:sldMkLst>
          <pc:docMk/>
          <pc:sldMk cId="296744549" sldId="258"/>
        </pc:sldMkLst>
        <pc:spChg chg="mod">
          <ac:chgData name="Neva Rae Fox" userId="d54690b7d3edc848" providerId="LiveId" clId="{D494ABB1-7F83-4715-A646-17EE2D4EF93A}" dt="2021-02-02T15:58:06.199" v="68"/>
          <ac:spMkLst>
            <pc:docMk/>
            <pc:sldMk cId="296744549" sldId="258"/>
            <ac:spMk id="2" creationId="{B0891449-D8CB-4624-B06A-AE1EE29252E9}"/>
          </ac:spMkLst>
        </pc:spChg>
        <pc:spChg chg="mod">
          <ac:chgData name="Neva Rae Fox" userId="d54690b7d3edc848" providerId="LiveId" clId="{D494ABB1-7F83-4715-A646-17EE2D4EF93A}" dt="2021-02-07T17:13:46.145" v="753" actId="20577"/>
          <ac:spMkLst>
            <pc:docMk/>
            <pc:sldMk cId="296744549" sldId="258"/>
            <ac:spMk id="3" creationId="{8E987B10-5DB1-44E8-B72D-0B795184A0AA}"/>
          </ac:spMkLst>
        </pc:spChg>
      </pc:sldChg>
      <pc:sldChg chg="modSp mod">
        <pc:chgData name="Neva Rae Fox" userId="d54690b7d3edc848" providerId="LiveId" clId="{D494ABB1-7F83-4715-A646-17EE2D4EF93A}" dt="2021-02-09T19:36:44.429" v="1265" actId="20577"/>
        <pc:sldMkLst>
          <pc:docMk/>
          <pc:sldMk cId="1201198423" sldId="259"/>
        </pc:sldMkLst>
        <pc:spChg chg="mod">
          <ac:chgData name="Neva Rae Fox" userId="d54690b7d3edc848" providerId="LiveId" clId="{D494ABB1-7F83-4715-A646-17EE2D4EF93A}" dt="2021-02-02T15:58:10.105" v="69"/>
          <ac:spMkLst>
            <pc:docMk/>
            <pc:sldMk cId="1201198423" sldId="259"/>
            <ac:spMk id="2" creationId="{1DE29728-CA94-4E81-A864-80496C8070C3}"/>
          </ac:spMkLst>
        </pc:spChg>
        <pc:spChg chg="mod">
          <ac:chgData name="Neva Rae Fox" userId="d54690b7d3edc848" providerId="LiveId" clId="{D494ABB1-7F83-4715-A646-17EE2D4EF93A}" dt="2021-02-09T19:36:44.429" v="1265" actId="20577"/>
          <ac:spMkLst>
            <pc:docMk/>
            <pc:sldMk cId="1201198423" sldId="259"/>
            <ac:spMk id="3" creationId="{A5B84CDD-87A7-46B6-B55E-8D1F0E318C41}"/>
          </ac:spMkLst>
        </pc:spChg>
      </pc:sldChg>
      <pc:sldChg chg="modSp mod">
        <pc:chgData name="Neva Rae Fox" userId="d54690b7d3edc848" providerId="LiveId" clId="{D494ABB1-7F83-4715-A646-17EE2D4EF93A}" dt="2021-02-09T19:37:08.869" v="1267"/>
        <pc:sldMkLst>
          <pc:docMk/>
          <pc:sldMk cId="134522414" sldId="260"/>
        </pc:sldMkLst>
        <pc:spChg chg="mod">
          <ac:chgData name="Neva Rae Fox" userId="d54690b7d3edc848" providerId="LiveId" clId="{D494ABB1-7F83-4715-A646-17EE2D4EF93A}" dt="2021-02-02T15:58:13.330" v="70"/>
          <ac:spMkLst>
            <pc:docMk/>
            <pc:sldMk cId="134522414" sldId="260"/>
            <ac:spMk id="2" creationId="{BD42BA9A-C0A8-4BC8-A358-AAA5F7BA750F}"/>
          </ac:spMkLst>
        </pc:spChg>
        <pc:spChg chg="mod">
          <ac:chgData name="Neva Rae Fox" userId="d54690b7d3edc848" providerId="LiveId" clId="{D494ABB1-7F83-4715-A646-17EE2D4EF93A}" dt="2021-02-09T19:37:08.869" v="1267"/>
          <ac:spMkLst>
            <pc:docMk/>
            <pc:sldMk cId="134522414" sldId="260"/>
            <ac:spMk id="3" creationId="{586AFD3E-CD33-46F7-81A0-6175F6360444}"/>
          </ac:spMkLst>
        </pc:spChg>
      </pc:sldChg>
      <pc:sldChg chg="modSp mod">
        <pc:chgData name="Neva Rae Fox" userId="d54690b7d3edc848" providerId="LiveId" clId="{D494ABB1-7F83-4715-A646-17EE2D4EF93A}" dt="2021-02-09T19:39:27.744" v="1363" actId="5793"/>
        <pc:sldMkLst>
          <pc:docMk/>
          <pc:sldMk cId="1597112845" sldId="261"/>
        </pc:sldMkLst>
        <pc:spChg chg="mod">
          <ac:chgData name="Neva Rae Fox" userId="d54690b7d3edc848" providerId="LiveId" clId="{D494ABB1-7F83-4715-A646-17EE2D4EF93A}" dt="2021-02-02T15:58:17.315" v="71"/>
          <ac:spMkLst>
            <pc:docMk/>
            <pc:sldMk cId="1597112845" sldId="261"/>
            <ac:spMk id="2" creationId="{2A36BE79-B406-443A-B921-C27647419B3E}"/>
          </ac:spMkLst>
        </pc:spChg>
        <pc:spChg chg="mod">
          <ac:chgData name="Neva Rae Fox" userId="d54690b7d3edc848" providerId="LiveId" clId="{D494ABB1-7F83-4715-A646-17EE2D4EF93A}" dt="2021-02-09T19:39:27.744" v="1363" actId="5793"/>
          <ac:spMkLst>
            <pc:docMk/>
            <pc:sldMk cId="1597112845" sldId="261"/>
            <ac:spMk id="3" creationId="{FF4BCA7D-D497-4519-9C75-148670761014}"/>
          </ac:spMkLst>
        </pc:spChg>
      </pc:sldChg>
      <pc:sldChg chg="modSp mod ord">
        <pc:chgData name="Neva Rae Fox" userId="d54690b7d3edc848" providerId="LiveId" clId="{D494ABB1-7F83-4715-A646-17EE2D4EF93A}" dt="2021-02-09T19:39:07.129" v="1357" actId="114"/>
        <pc:sldMkLst>
          <pc:docMk/>
          <pc:sldMk cId="125830587" sldId="262"/>
        </pc:sldMkLst>
        <pc:spChg chg="mod">
          <ac:chgData name="Neva Rae Fox" userId="d54690b7d3edc848" providerId="LiveId" clId="{D494ABB1-7F83-4715-A646-17EE2D4EF93A}" dt="2021-02-02T15:58:24.488" v="72"/>
          <ac:spMkLst>
            <pc:docMk/>
            <pc:sldMk cId="125830587" sldId="262"/>
            <ac:spMk id="2" creationId="{007B75E7-9BAE-488E-91F2-7D5F2DF057E8}"/>
          </ac:spMkLst>
        </pc:spChg>
        <pc:spChg chg="mod">
          <ac:chgData name="Neva Rae Fox" userId="d54690b7d3edc848" providerId="LiveId" clId="{D494ABB1-7F83-4715-A646-17EE2D4EF93A}" dt="2021-02-09T19:39:07.129" v="1357" actId="114"/>
          <ac:spMkLst>
            <pc:docMk/>
            <pc:sldMk cId="125830587" sldId="262"/>
            <ac:spMk id="3" creationId="{D3C5AAFE-5526-4B19-999C-163D907DB75C}"/>
          </ac:spMkLst>
        </pc:spChg>
      </pc:sldChg>
      <pc:sldChg chg="modSp mod ord">
        <pc:chgData name="Neva Rae Fox" userId="d54690b7d3edc848" providerId="LiveId" clId="{D494ABB1-7F83-4715-A646-17EE2D4EF93A}" dt="2021-02-02T16:12:50.502" v="523" actId="113"/>
        <pc:sldMkLst>
          <pc:docMk/>
          <pc:sldMk cId="4171023581" sldId="263"/>
        </pc:sldMkLst>
        <pc:spChg chg="mod">
          <ac:chgData name="Neva Rae Fox" userId="d54690b7d3edc848" providerId="LiveId" clId="{D494ABB1-7F83-4715-A646-17EE2D4EF93A}" dt="2021-02-02T15:58:30.706" v="73"/>
          <ac:spMkLst>
            <pc:docMk/>
            <pc:sldMk cId="4171023581" sldId="263"/>
            <ac:spMk id="2" creationId="{156B3464-6F99-4492-A580-FC5843A137DB}"/>
          </ac:spMkLst>
        </pc:spChg>
        <pc:spChg chg="mod">
          <ac:chgData name="Neva Rae Fox" userId="d54690b7d3edc848" providerId="LiveId" clId="{D494ABB1-7F83-4715-A646-17EE2D4EF93A}" dt="2021-02-02T16:12:50.502" v="523" actId="113"/>
          <ac:spMkLst>
            <pc:docMk/>
            <pc:sldMk cId="4171023581" sldId="263"/>
            <ac:spMk id="3" creationId="{C764BD22-87EC-4A08-A997-CDC3DE95DCE2}"/>
          </ac:spMkLst>
        </pc:spChg>
      </pc:sldChg>
      <pc:sldChg chg="modSp mod ord">
        <pc:chgData name="Neva Rae Fox" userId="d54690b7d3edc848" providerId="LiveId" clId="{D494ABB1-7F83-4715-A646-17EE2D4EF93A}" dt="2021-02-07T17:17:59.139" v="1062" actId="6549"/>
        <pc:sldMkLst>
          <pc:docMk/>
          <pc:sldMk cId="3096073260" sldId="264"/>
        </pc:sldMkLst>
        <pc:spChg chg="mod">
          <ac:chgData name="Neva Rae Fox" userId="d54690b7d3edc848" providerId="LiveId" clId="{D494ABB1-7F83-4715-A646-17EE2D4EF93A}" dt="2021-02-02T15:58:37.810" v="74"/>
          <ac:spMkLst>
            <pc:docMk/>
            <pc:sldMk cId="3096073260" sldId="264"/>
            <ac:spMk id="2" creationId="{2383AE97-033B-4A0E-8EF3-EB4CED6585E9}"/>
          </ac:spMkLst>
        </pc:spChg>
        <pc:spChg chg="mod">
          <ac:chgData name="Neva Rae Fox" userId="d54690b7d3edc848" providerId="LiveId" clId="{D494ABB1-7F83-4715-A646-17EE2D4EF93A}" dt="2021-02-07T17:17:59.139" v="1062" actId="6549"/>
          <ac:spMkLst>
            <pc:docMk/>
            <pc:sldMk cId="3096073260" sldId="264"/>
            <ac:spMk id="3" creationId="{8F6AB5AA-4005-4FCA-9DC9-F4244514C7AE}"/>
          </ac:spMkLst>
        </pc:spChg>
      </pc:sldChg>
      <pc:sldChg chg="modSp new mod ord">
        <pc:chgData name="Neva Rae Fox" userId="d54690b7d3edc848" providerId="LiveId" clId="{D494ABB1-7F83-4715-A646-17EE2D4EF93A}" dt="2021-02-09T19:34:37.002" v="1119" actId="6549"/>
        <pc:sldMkLst>
          <pc:docMk/>
          <pc:sldMk cId="2909394503" sldId="265"/>
        </pc:sldMkLst>
        <pc:spChg chg="mod">
          <ac:chgData name="Neva Rae Fox" userId="d54690b7d3edc848" providerId="LiveId" clId="{D494ABB1-7F83-4715-A646-17EE2D4EF93A}" dt="2021-02-02T16:09:23.802" v="484"/>
          <ac:spMkLst>
            <pc:docMk/>
            <pc:sldMk cId="2909394503" sldId="265"/>
            <ac:spMk id="2" creationId="{A979E3F0-384D-4B02-B123-E2D47A3577A1}"/>
          </ac:spMkLst>
        </pc:spChg>
        <pc:spChg chg="mod">
          <ac:chgData name="Neva Rae Fox" userId="d54690b7d3edc848" providerId="LiveId" clId="{D494ABB1-7F83-4715-A646-17EE2D4EF93A}" dt="2021-02-09T19:34:37.002" v="1119" actId="6549"/>
          <ac:spMkLst>
            <pc:docMk/>
            <pc:sldMk cId="2909394503" sldId="265"/>
            <ac:spMk id="3" creationId="{1C7FFEE9-A522-47F9-9E29-8F2B5050002D}"/>
          </ac:spMkLst>
        </pc:spChg>
      </pc:sldChg>
      <pc:sldChg chg="modSp new mod ord">
        <pc:chgData name="Neva Rae Fox" userId="d54690b7d3edc848" providerId="LiveId" clId="{D494ABB1-7F83-4715-A646-17EE2D4EF93A}" dt="2021-02-07T17:18:07.753" v="1064"/>
        <pc:sldMkLst>
          <pc:docMk/>
          <pc:sldMk cId="104540646" sldId="266"/>
        </pc:sldMkLst>
        <pc:spChg chg="mod">
          <ac:chgData name="Neva Rae Fox" userId="d54690b7d3edc848" providerId="LiveId" clId="{D494ABB1-7F83-4715-A646-17EE2D4EF93A}" dt="2021-02-02T16:14:09.140" v="536"/>
          <ac:spMkLst>
            <pc:docMk/>
            <pc:sldMk cId="104540646" sldId="266"/>
            <ac:spMk id="2" creationId="{97794E69-A197-4707-935F-232FF6A24A98}"/>
          </ac:spMkLst>
        </pc:spChg>
        <pc:spChg chg="mod">
          <ac:chgData name="Neva Rae Fox" userId="d54690b7d3edc848" providerId="LiveId" clId="{D494ABB1-7F83-4715-A646-17EE2D4EF93A}" dt="2021-02-02T16:14:15.464" v="549" actId="20577"/>
          <ac:spMkLst>
            <pc:docMk/>
            <pc:sldMk cId="104540646" sldId="266"/>
            <ac:spMk id="3" creationId="{F4DFFC9A-8FD7-4DE7-BF2C-2F1E5A28D31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7C61E-6839-443E-9A87-4A14783987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Crisis Communications in </a:t>
            </a:r>
            <a:r>
              <a:rPr lang="en-US" dirty="0" err="1"/>
              <a:t>Covid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EC8E7D-36DA-4417-A76C-507632A468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Caffeinated Church</a:t>
            </a:r>
          </a:p>
          <a:p>
            <a:r>
              <a:rPr lang="en-US" dirty="0"/>
              <a:t>February 10, 2021</a:t>
            </a:r>
          </a:p>
        </p:txBody>
      </p:sp>
    </p:spTree>
    <p:extLst>
      <p:ext uri="{BB962C8B-B14F-4D97-AF65-F5344CB8AC3E}">
        <p14:creationId xmlns:p14="http://schemas.microsoft.com/office/powerpoint/2010/main" val="3364653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B75E7-9BAE-488E-91F2-7D5F2DF05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Crisis Communications in </a:t>
            </a:r>
            <a:r>
              <a:rPr lang="en-US" dirty="0" err="1"/>
              <a:t>Covid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5AAFE-5526-4B19-999C-163D907DB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332007"/>
            <a:ext cx="9601200" cy="3581400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Woulda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Shoulda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Coulda</a:t>
            </a:r>
            <a:endParaRPr lang="en-US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worked? What didn’t?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would you have done differently?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feedback did you receive?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Was/were the reaction(s) what you expected?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don’t know how long this will go on…but we will endure.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0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94E69-A197-4707-935F-232FF6A24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Crisis Communications in </a:t>
            </a:r>
            <a:r>
              <a:rPr lang="en-US" dirty="0" err="1"/>
              <a:t>Covid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FFC9A-8FD7-4DE7-BF2C-2F1E5A28D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Studies </a:t>
            </a:r>
          </a:p>
        </p:txBody>
      </p:sp>
    </p:spTree>
    <p:extLst>
      <p:ext uri="{BB962C8B-B14F-4D97-AF65-F5344CB8AC3E}">
        <p14:creationId xmlns:p14="http://schemas.microsoft.com/office/powerpoint/2010/main" val="10454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9E3F0-384D-4B02-B123-E2D47A357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Crisis Communications in </a:t>
            </a:r>
            <a:r>
              <a:rPr lang="en-US" dirty="0" err="1"/>
              <a:t>Covid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FFEE9-A522-47F9-9E29-8F2B50500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0777"/>
            <a:ext cx="9601200" cy="5273615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What is an emergency?</a:t>
            </a:r>
            <a:endParaRPr lang="en-US" sz="2400" b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Merriam Webster definition: a serious, unexpected, and often dangerous situation requiring immediate action.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My definition: an unexpected or unplanned event or situation that causes people to run around aimlessly and disrupts any semblance of order, harmony, calmness, or stability.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What is a crisis?</a:t>
            </a:r>
            <a:endParaRPr lang="en-US" sz="2400" b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Merriam Webster definition: an unstable or crucial time or state of affairs in which a decisive change is impending; especially one with a distinct possibility of a highly undesirable outcome.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My definition: a crisis is an out-of-ordinary situation that can cause negative or positive outcomes, negative or positive feelings, negative or positive reactions, negative or positive posts, negative or positive press.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39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B5987-12E0-4A9F-89BA-79E6ED68A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22230"/>
          </a:xfrm>
        </p:spPr>
        <p:txBody>
          <a:bodyPr/>
          <a:lstStyle/>
          <a:p>
            <a:r>
              <a:rPr lang="en-US" dirty="0"/>
              <a:t>Crisis Communications in </a:t>
            </a:r>
            <a:r>
              <a:rPr lang="en-US" dirty="0" err="1"/>
              <a:t>Covid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59461-DABE-4252-95D2-BBE54B6FD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0815"/>
            <a:ext cx="9601200" cy="3946585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Name our current collective demons</a:t>
            </a:r>
            <a:endParaRPr lang="en-US" sz="24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Crisis of health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Crisis of mental health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Crisis of trust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Crisis of finance and plate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Crisis of spirit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Crisis of food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Crisis of racial </a:t>
            </a:r>
            <a:r>
              <a:rPr lang="en-US" sz="1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nequality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Crisis of gender inequality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Crisis of </a:t>
            </a:r>
            <a:r>
              <a:rPr lang="en-US" sz="1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pioid epidemic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Crisis from the political happenings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Crisis of natural incidents: fires, hurricanes, tornadoes, blizzards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63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91449-D8CB-4624-B06A-AE1EE2925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Crisis Communications in </a:t>
            </a:r>
            <a:r>
              <a:rPr lang="en-US" dirty="0" err="1"/>
              <a:t>Covid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87B10-5DB1-44E8-B72D-0B795184A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First define the crisis (crises)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Opening church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Not opening church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Connecting online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Connecting with those not online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Plate/pledge/stewardship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difficiency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Life of your community – baptisms, weddings, funerals, other life events that we share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Others 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29728-CA94-4E81-A864-80496C807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Crisis Communications in </a:t>
            </a:r>
            <a:r>
              <a:rPr lang="en-US" dirty="0" err="1"/>
              <a:t>Covid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84CDD-87A7-46B6-B55E-8D1F0E318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Check and verify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 being posted/said?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goes into your message?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 diocese saying?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are area health and government saying?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law enforcement saying?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are your clergy saying?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are your congregants saying?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your web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site up-to-date?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98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2BA9A-C0A8-4BC8-A358-AAA5F7BA7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Crisis Communications in </a:t>
            </a:r>
            <a:r>
              <a:rPr lang="en-US" dirty="0" err="1"/>
              <a:t>Covid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AFD3E-CD33-46F7-81A0-6175F6360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 you answered these questions?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are you trying to achieve?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your message?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is/are your audience(s)?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are you saying it?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and where are you saying it?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your web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site up-to-date?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6BE79-B406-443A-B921-C27647419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Crisis Communications in </a:t>
            </a:r>
            <a:r>
              <a:rPr lang="en-US" dirty="0" err="1"/>
              <a:t>Covid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BCA7D-D497-4519-9C75-148670761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Serious considerations</a:t>
            </a:r>
            <a:endParaRPr lang="en-US" sz="2400" b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Who speaks for you and your community? Clergy? You? Warden? Vestry?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How do you distribute your message?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What tools do you use in the pandemic? What works/what doesn’t work?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+mj-lt"/>
                <a:cs typeface="Calibri" panose="020F0502020204030204" pitchFamily="34" charset="0"/>
              </a:rPr>
              <a:t>How often do you issue a message?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your web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site up-to-date?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don’t know how long this will go on…but we will endure.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7112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B3464-6F99-4492-A580-FC5843A13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Crisis Communications in </a:t>
            </a:r>
            <a:r>
              <a:rPr lang="en-US" dirty="0" err="1"/>
              <a:t>Covid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4BD22-87EC-4A08-A997-CDC3DE95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Top 10 practical steps for communications in an emergency or a crisis</a:t>
            </a:r>
            <a:endParaRPr lang="en-US" sz="2400" b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#1.	Pray. 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#2.	Calm down.  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#3.	Review and take an inventory of the situation.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#4.	What, exactly, is the emergency, crisis and/or problem?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#5	Inform those who need to know.  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23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3AE97-033B-4A0E-8EF3-EB4CED658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Crisis Communications in </a:t>
            </a:r>
            <a:r>
              <a:rPr lang="en-US" dirty="0" err="1"/>
              <a:t>Covid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AB5AA-4005-4FCA-9DC9-F4244514C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Top 10 practical steps for communications in an emergency or a crisis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#6	Form your core communications/response team.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#7	Develop and review your options – all options.  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#8.	Determine what your course of action will be.  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#9.	Put the plan into action.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#10.	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Monitor/review the plan for effectiveness, results, etc.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07326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52</TotalTime>
  <Words>645</Words>
  <Application>Microsoft Office PowerPoint</Application>
  <PresentationFormat>Widescreen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Franklin Gothic Book</vt:lpstr>
      <vt:lpstr>Crop</vt:lpstr>
      <vt:lpstr>Crisis Communications in Covid</vt:lpstr>
      <vt:lpstr>Crisis Communications in Covid</vt:lpstr>
      <vt:lpstr>Crisis Communications in Covid</vt:lpstr>
      <vt:lpstr>Crisis Communications in Covid</vt:lpstr>
      <vt:lpstr>Crisis Communications in Covid</vt:lpstr>
      <vt:lpstr>Crisis Communications in Covid</vt:lpstr>
      <vt:lpstr>Crisis Communications in Covid</vt:lpstr>
      <vt:lpstr>Crisis Communications in Covid</vt:lpstr>
      <vt:lpstr>Crisis Communications in Covid</vt:lpstr>
      <vt:lpstr>Crisis Communications in Covid</vt:lpstr>
      <vt:lpstr>Crisis Communications in Covid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Press Release Isn’t Dead</dc:title>
  <dc:creator>Neva Rae Fox</dc:creator>
  <cp:lastModifiedBy>Neva Rae Fox</cp:lastModifiedBy>
  <cp:revision>4</cp:revision>
  <dcterms:created xsi:type="dcterms:W3CDTF">2020-09-07T15:25:20Z</dcterms:created>
  <dcterms:modified xsi:type="dcterms:W3CDTF">2021-02-09T19:39:31Z</dcterms:modified>
</cp:coreProperties>
</file>