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2B2B0F-3807-4FEE-BF2A-896768DA3AE8}" v="3" dt="2021-04-26T17:24:36.5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ore, Michael" userId="8f250dea-1239-4626-8386-4e3ace4af15e" providerId="ADAL" clId="{D72B2B0F-3807-4FEE-BF2A-896768DA3AE8}"/>
    <pc:docChg chg="addSld delSld modSld">
      <pc:chgData name="Moore, Michael" userId="8f250dea-1239-4626-8386-4e3ace4af15e" providerId="ADAL" clId="{D72B2B0F-3807-4FEE-BF2A-896768DA3AE8}" dt="2021-05-17T17:00:20.352" v="142" actId="2696"/>
      <pc:docMkLst>
        <pc:docMk/>
      </pc:docMkLst>
      <pc:sldChg chg="addSp modSp del mod">
        <pc:chgData name="Moore, Michael" userId="8f250dea-1239-4626-8386-4e3ace4af15e" providerId="ADAL" clId="{D72B2B0F-3807-4FEE-BF2A-896768DA3AE8}" dt="2021-05-17T17:00:16.507" v="141" actId="2696"/>
        <pc:sldMkLst>
          <pc:docMk/>
          <pc:sldMk cId="1252643945" sldId="256"/>
        </pc:sldMkLst>
        <pc:picChg chg="add mod">
          <ac:chgData name="Moore, Michael" userId="8f250dea-1239-4626-8386-4e3ace4af15e" providerId="ADAL" clId="{D72B2B0F-3807-4FEE-BF2A-896768DA3AE8}" dt="2021-04-26T17:21:29.959" v="2" actId="962"/>
          <ac:picMkLst>
            <pc:docMk/>
            <pc:sldMk cId="1252643945" sldId="256"/>
            <ac:picMk id="5" creationId="{8012E359-FBCD-4E07-ACA6-5D1AB3D368A0}"/>
          </ac:picMkLst>
        </pc:picChg>
        <pc:picChg chg="add mod">
          <ac:chgData name="Moore, Michael" userId="8f250dea-1239-4626-8386-4e3ace4af15e" providerId="ADAL" clId="{D72B2B0F-3807-4FEE-BF2A-896768DA3AE8}" dt="2021-04-26T17:21:48.236" v="5" actId="962"/>
          <ac:picMkLst>
            <pc:docMk/>
            <pc:sldMk cId="1252643945" sldId="256"/>
            <ac:picMk id="7" creationId="{84716BD6-9B8D-478C-8F98-DD39D6BB5790}"/>
          </ac:picMkLst>
        </pc:picChg>
      </pc:sldChg>
      <pc:sldChg chg="modSp mod">
        <pc:chgData name="Moore, Michael" userId="8f250dea-1239-4626-8386-4e3ace4af15e" providerId="ADAL" clId="{D72B2B0F-3807-4FEE-BF2A-896768DA3AE8}" dt="2021-04-26T17:28:47.275" v="135" actId="20577"/>
        <pc:sldMkLst>
          <pc:docMk/>
          <pc:sldMk cId="4229471397" sldId="261"/>
        </pc:sldMkLst>
        <pc:spChg chg="mod">
          <ac:chgData name="Moore, Michael" userId="8f250dea-1239-4626-8386-4e3ace4af15e" providerId="ADAL" clId="{D72B2B0F-3807-4FEE-BF2A-896768DA3AE8}" dt="2021-04-26T17:28:47.275" v="135" actId="20577"/>
          <ac:spMkLst>
            <pc:docMk/>
            <pc:sldMk cId="4229471397" sldId="261"/>
            <ac:spMk id="3" creationId="{16ECFAD6-C47D-4F9F-B026-BAF5FE657D56}"/>
          </ac:spMkLst>
        </pc:spChg>
      </pc:sldChg>
      <pc:sldChg chg="modSp mod">
        <pc:chgData name="Moore, Michael" userId="8f250dea-1239-4626-8386-4e3ace4af15e" providerId="ADAL" clId="{D72B2B0F-3807-4FEE-BF2A-896768DA3AE8}" dt="2021-04-29T16:13:08.629" v="140" actId="20577"/>
        <pc:sldMkLst>
          <pc:docMk/>
          <pc:sldMk cId="2057497820" sldId="264"/>
        </pc:sldMkLst>
        <pc:spChg chg="mod">
          <ac:chgData name="Moore, Michael" userId="8f250dea-1239-4626-8386-4e3ace4af15e" providerId="ADAL" clId="{D72B2B0F-3807-4FEE-BF2A-896768DA3AE8}" dt="2021-04-29T16:13:08.629" v="140" actId="20577"/>
          <ac:spMkLst>
            <pc:docMk/>
            <pc:sldMk cId="2057497820" sldId="264"/>
            <ac:spMk id="3" creationId="{A8787B80-4B79-4A8C-85D0-9FE7D5D2C662}"/>
          </ac:spMkLst>
        </pc:spChg>
      </pc:sldChg>
      <pc:sldChg chg="addSp modSp new del mod">
        <pc:chgData name="Moore, Michael" userId="8f250dea-1239-4626-8386-4e3ace4af15e" providerId="ADAL" clId="{D72B2B0F-3807-4FEE-BF2A-896768DA3AE8}" dt="2021-05-17T17:00:20.352" v="142" actId="2696"/>
        <pc:sldMkLst>
          <pc:docMk/>
          <pc:sldMk cId="2417833212" sldId="272"/>
        </pc:sldMkLst>
        <pc:picChg chg="add mod">
          <ac:chgData name="Moore, Michael" userId="8f250dea-1239-4626-8386-4e3ace4af15e" providerId="ADAL" clId="{D72B2B0F-3807-4FEE-BF2A-896768DA3AE8}" dt="2021-04-26T17:24:38.611" v="9" actId="962"/>
          <ac:picMkLst>
            <pc:docMk/>
            <pc:sldMk cId="2417833212" sldId="272"/>
            <ac:picMk id="3" creationId="{5D554707-3E23-4FD3-B703-36E774198643}"/>
          </ac:picMkLst>
        </pc:picChg>
      </pc:sldChg>
      <pc:sldChg chg="modSp new mod">
        <pc:chgData name="Moore, Michael" userId="8f250dea-1239-4626-8386-4e3ace4af15e" providerId="ADAL" clId="{D72B2B0F-3807-4FEE-BF2A-896768DA3AE8}" dt="2021-04-26T17:26:18.302" v="133" actId="20577"/>
        <pc:sldMkLst>
          <pc:docMk/>
          <pc:sldMk cId="540888060" sldId="273"/>
        </pc:sldMkLst>
        <pc:spChg chg="mod">
          <ac:chgData name="Moore, Michael" userId="8f250dea-1239-4626-8386-4e3ace4af15e" providerId="ADAL" clId="{D72B2B0F-3807-4FEE-BF2A-896768DA3AE8}" dt="2021-04-26T17:25:13.126" v="36" actId="20577"/>
          <ac:spMkLst>
            <pc:docMk/>
            <pc:sldMk cId="540888060" sldId="273"/>
            <ac:spMk id="2" creationId="{A2661FA4-3D7C-41ED-B91D-347F1FD4D787}"/>
          </ac:spMkLst>
        </pc:spChg>
        <pc:spChg chg="mod">
          <ac:chgData name="Moore, Michael" userId="8f250dea-1239-4626-8386-4e3ace4af15e" providerId="ADAL" clId="{D72B2B0F-3807-4FEE-BF2A-896768DA3AE8}" dt="2021-04-26T17:26:18.302" v="133" actId="20577"/>
          <ac:spMkLst>
            <pc:docMk/>
            <pc:sldMk cId="540888060" sldId="273"/>
            <ac:spMk id="3" creationId="{38F1FB94-491D-4D6D-A95D-CCE62B56C42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6C8EF-F568-42D9-AD0B-659D674F6F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57B985-269D-445C-99EF-BD83A182EF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F3AA16-BD47-4DD6-BF31-E0ED09955629}"/>
              </a:ext>
            </a:extLst>
          </p:cNvPr>
          <p:cNvSpPr>
            <a:spLocks noGrp="1"/>
          </p:cNvSpPr>
          <p:nvPr>
            <p:ph type="dt" sz="half" idx="10"/>
          </p:nvPr>
        </p:nvSpPr>
        <p:spPr/>
        <p:txBody>
          <a:bodyPr/>
          <a:lstStyle/>
          <a:p>
            <a:fld id="{3360DE9A-3E7D-464D-8C44-19CDCCAA62AB}" type="datetimeFigureOut">
              <a:rPr lang="en-US" smtClean="0"/>
              <a:t>5/17/2021</a:t>
            </a:fld>
            <a:endParaRPr lang="en-US"/>
          </a:p>
        </p:txBody>
      </p:sp>
      <p:sp>
        <p:nvSpPr>
          <p:cNvPr id="5" name="Footer Placeholder 4">
            <a:extLst>
              <a:ext uri="{FF2B5EF4-FFF2-40B4-BE49-F238E27FC236}">
                <a16:creationId xmlns:a16="http://schemas.microsoft.com/office/drawing/2014/main" id="{195A047D-BB56-4453-A527-5CF3D587E0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7E3E47-E685-493E-8046-C45FAAAB6B3C}"/>
              </a:ext>
            </a:extLst>
          </p:cNvPr>
          <p:cNvSpPr>
            <a:spLocks noGrp="1"/>
          </p:cNvSpPr>
          <p:nvPr>
            <p:ph type="sldNum" sz="quarter" idx="12"/>
          </p:nvPr>
        </p:nvSpPr>
        <p:spPr/>
        <p:txBody>
          <a:bodyPr/>
          <a:lstStyle/>
          <a:p>
            <a:fld id="{4F7E961D-4788-47A5-A7FC-75C7BE0240E2}" type="slidenum">
              <a:rPr lang="en-US" smtClean="0"/>
              <a:t>‹#›</a:t>
            </a:fld>
            <a:endParaRPr lang="en-US"/>
          </a:p>
        </p:txBody>
      </p:sp>
    </p:spTree>
    <p:extLst>
      <p:ext uri="{BB962C8B-B14F-4D97-AF65-F5344CB8AC3E}">
        <p14:creationId xmlns:p14="http://schemas.microsoft.com/office/powerpoint/2010/main" val="4008988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96B14-BF41-45B5-9C6F-2B2812A9E8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24152D-B01F-4C54-973E-D57DF88E7F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8F7050-2270-421D-8DC0-6A89B663AE83}"/>
              </a:ext>
            </a:extLst>
          </p:cNvPr>
          <p:cNvSpPr>
            <a:spLocks noGrp="1"/>
          </p:cNvSpPr>
          <p:nvPr>
            <p:ph type="dt" sz="half" idx="10"/>
          </p:nvPr>
        </p:nvSpPr>
        <p:spPr/>
        <p:txBody>
          <a:bodyPr/>
          <a:lstStyle/>
          <a:p>
            <a:fld id="{3360DE9A-3E7D-464D-8C44-19CDCCAA62AB}" type="datetimeFigureOut">
              <a:rPr lang="en-US" smtClean="0"/>
              <a:t>5/17/2021</a:t>
            </a:fld>
            <a:endParaRPr lang="en-US"/>
          </a:p>
        </p:txBody>
      </p:sp>
      <p:sp>
        <p:nvSpPr>
          <p:cNvPr id="5" name="Footer Placeholder 4">
            <a:extLst>
              <a:ext uri="{FF2B5EF4-FFF2-40B4-BE49-F238E27FC236}">
                <a16:creationId xmlns:a16="http://schemas.microsoft.com/office/drawing/2014/main" id="{076926F1-3868-4726-B9BF-B8E2E12AFA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429ED-1E7A-41EE-BA2F-AF79009C19E5}"/>
              </a:ext>
            </a:extLst>
          </p:cNvPr>
          <p:cNvSpPr>
            <a:spLocks noGrp="1"/>
          </p:cNvSpPr>
          <p:nvPr>
            <p:ph type="sldNum" sz="quarter" idx="12"/>
          </p:nvPr>
        </p:nvSpPr>
        <p:spPr/>
        <p:txBody>
          <a:bodyPr/>
          <a:lstStyle/>
          <a:p>
            <a:fld id="{4F7E961D-4788-47A5-A7FC-75C7BE0240E2}" type="slidenum">
              <a:rPr lang="en-US" smtClean="0"/>
              <a:t>‹#›</a:t>
            </a:fld>
            <a:endParaRPr lang="en-US"/>
          </a:p>
        </p:txBody>
      </p:sp>
    </p:spTree>
    <p:extLst>
      <p:ext uri="{BB962C8B-B14F-4D97-AF65-F5344CB8AC3E}">
        <p14:creationId xmlns:p14="http://schemas.microsoft.com/office/powerpoint/2010/main" val="50397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208A3A-28B5-4E72-B536-EA4891F172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B22011-4344-4210-93EE-0AF0DCE162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C9B450-3273-42C1-9D2C-8A792B7005F7}"/>
              </a:ext>
            </a:extLst>
          </p:cNvPr>
          <p:cNvSpPr>
            <a:spLocks noGrp="1"/>
          </p:cNvSpPr>
          <p:nvPr>
            <p:ph type="dt" sz="half" idx="10"/>
          </p:nvPr>
        </p:nvSpPr>
        <p:spPr/>
        <p:txBody>
          <a:bodyPr/>
          <a:lstStyle/>
          <a:p>
            <a:fld id="{3360DE9A-3E7D-464D-8C44-19CDCCAA62AB}" type="datetimeFigureOut">
              <a:rPr lang="en-US" smtClean="0"/>
              <a:t>5/17/2021</a:t>
            </a:fld>
            <a:endParaRPr lang="en-US"/>
          </a:p>
        </p:txBody>
      </p:sp>
      <p:sp>
        <p:nvSpPr>
          <p:cNvPr id="5" name="Footer Placeholder 4">
            <a:extLst>
              <a:ext uri="{FF2B5EF4-FFF2-40B4-BE49-F238E27FC236}">
                <a16:creationId xmlns:a16="http://schemas.microsoft.com/office/drawing/2014/main" id="{FE9C710B-B661-41BA-AE6B-C3C2490946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B896AF-0593-4B5A-B5AE-92C20D0B7B43}"/>
              </a:ext>
            </a:extLst>
          </p:cNvPr>
          <p:cNvSpPr>
            <a:spLocks noGrp="1"/>
          </p:cNvSpPr>
          <p:nvPr>
            <p:ph type="sldNum" sz="quarter" idx="12"/>
          </p:nvPr>
        </p:nvSpPr>
        <p:spPr/>
        <p:txBody>
          <a:bodyPr/>
          <a:lstStyle/>
          <a:p>
            <a:fld id="{4F7E961D-4788-47A5-A7FC-75C7BE0240E2}" type="slidenum">
              <a:rPr lang="en-US" smtClean="0"/>
              <a:t>‹#›</a:t>
            </a:fld>
            <a:endParaRPr lang="en-US"/>
          </a:p>
        </p:txBody>
      </p:sp>
    </p:spTree>
    <p:extLst>
      <p:ext uri="{BB962C8B-B14F-4D97-AF65-F5344CB8AC3E}">
        <p14:creationId xmlns:p14="http://schemas.microsoft.com/office/powerpoint/2010/main" val="3314165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13709-6DE3-4647-9B27-0441F20821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65C337-1469-4223-A2F1-496B12EAB1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A05A7-C1BA-430D-BFB0-60C2490B4386}"/>
              </a:ext>
            </a:extLst>
          </p:cNvPr>
          <p:cNvSpPr>
            <a:spLocks noGrp="1"/>
          </p:cNvSpPr>
          <p:nvPr>
            <p:ph type="dt" sz="half" idx="10"/>
          </p:nvPr>
        </p:nvSpPr>
        <p:spPr/>
        <p:txBody>
          <a:bodyPr/>
          <a:lstStyle/>
          <a:p>
            <a:fld id="{3360DE9A-3E7D-464D-8C44-19CDCCAA62AB}" type="datetimeFigureOut">
              <a:rPr lang="en-US" smtClean="0"/>
              <a:t>5/17/2021</a:t>
            </a:fld>
            <a:endParaRPr lang="en-US"/>
          </a:p>
        </p:txBody>
      </p:sp>
      <p:sp>
        <p:nvSpPr>
          <p:cNvPr id="5" name="Footer Placeholder 4">
            <a:extLst>
              <a:ext uri="{FF2B5EF4-FFF2-40B4-BE49-F238E27FC236}">
                <a16:creationId xmlns:a16="http://schemas.microsoft.com/office/drawing/2014/main" id="{C1154428-434A-45BF-8B84-32C9D83CA3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E03811-A87C-4988-83D2-5528C93D96B7}"/>
              </a:ext>
            </a:extLst>
          </p:cNvPr>
          <p:cNvSpPr>
            <a:spLocks noGrp="1"/>
          </p:cNvSpPr>
          <p:nvPr>
            <p:ph type="sldNum" sz="quarter" idx="12"/>
          </p:nvPr>
        </p:nvSpPr>
        <p:spPr/>
        <p:txBody>
          <a:bodyPr/>
          <a:lstStyle/>
          <a:p>
            <a:fld id="{4F7E961D-4788-47A5-A7FC-75C7BE0240E2}" type="slidenum">
              <a:rPr lang="en-US" smtClean="0"/>
              <a:t>‹#›</a:t>
            </a:fld>
            <a:endParaRPr lang="en-US"/>
          </a:p>
        </p:txBody>
      </p:sp>
    </p:spTree>
    <p:extLst>
      <p:ext uri="{BB962C8B-B14F-4D97-AF65-F5344CB8AC3E}">
        <p14:creationId xmlns:p14="http://schemas.microsoft.com/office/powerpoint/2010/main" val="2504898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29CD7-7835-4161-A88E-FF6A6F0537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A1C213-2423-4AB3-9B28-117136C0D9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7132BA-429C-43BF-98D6-DE37A089B6EA}"/>
              </a:ext>
            </a:extLst>
          </p:cNvPr>
          <p:cNvSpPr>
            <a:spLocks noGrp="1"/>
          </p:cNvSpPr>
          <p:nvPr>
            <p:ph type="dt" sz="half" idx="10"/>
          </p:nvPr>
        </p:nvSpPr>
        <p:spPr/>
        <p:txBody>
          <a:bodyPr/>
          <a:lstStyle/>
          <a:p>
            <a:fld id="{3360DE9A-3E7D-464D-8C44-19CDCCAA62AB}" type="datetimeFigureOut">
              <a:rPr lang="en-US" smtClean="0"/>
              <a:t>5/17/2021</a:t>
            </a:fld>
            <a:endParaRPr lang="en-US"/>
          </a:p>
        </p:txBody>
      </p:sp>
      <p:sp>
        <p:nvSpPr>
          <p:cNvPr id="5" name="Footer Placeholder 4">
            <a:extLst>
              <a:ext uri="{FF2B5EF4-FFF2-40B4-BE49-F238E27FC236}">
                <a16:creationId xmlns:a16="http://schemas.microsoft.com/office/drawing/2014/main" id="{F4DC0DBB-7709-43A1-AA1F-B08DE6A501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CC27C1-4DF9-4DB2-A29A-371031515E5B}"/>
              </a:ext>
            </a:extLst>
          </p:cNvPr>
          <p:cNvSpPr>
            <a:spLocks noGrp="1"/>
          </p:cNvSpPr>
          <p:nvPr>
            <p:ph type="sldNum" sz="quarter" idx="12"/>
          </p:nvPr>
        </p:nvSpPr>
        <p:spPr/>
        <p:txBody>
          <a:bodyPr/>
          <a:lstStyle/>
          <a:p>
            <a:fld id="{4F7E961D-4788-47A5-A7FC-75C7BE0240E2}" type="slidenum">
              <a:rPr lang="en-US" smtClean="0"/>
              <a:t>‹#›</a:t>
            </a:fld>
            <a:endParaRPr lang="en-US"/>
          </a:p>
        </p:txBody>
      </p:sp>
    </p:spTree>
    <p:extLst>
      <p:ext uri="{BB962C8B-B14F-4D97-AF65-F5344CB8AC3E}">
        <p14:creationId xmlns:p14="http://schemas.microsoft.com/office/powerpoint/2010/main" val="836587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FC542-E1F9-4E4E-90F7-4DB1328E9A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D29598-D4B8-4C44-BF44-7AFFC8B8DA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F392E0-10BF-4C0A-BBA0-D469470C6B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D47C4C-F937-44C3-B376-0DC645D4657E}"/>
              </a:ext>
            </a:extLst>
          </p:cNvPr>
          <p:cNvSpPr>
            <a:spLocks noGrp="1"/>
          </p:cNvSpPr>
          <p:nvPr>
            <p:ph type="dt" sz="half" idx="10"/>
          </p:nvPr>
        </p:nvSpPr>
        <p:spPr/>
        <p:txBody>
          <a:bodyPr/>
          <a:lstStyle/>
          <a:p>
            <a:fld id="{3360DE9A-3E7D-464D-8C44-19CDCCAA62AB}" type="datetimeFigureOut">
              <a:rPr lang="en-US" smtClean="0"/>
              <a:t>5/17/2021</a:t>
            </a:fld>
            <a:endParaRPr lang="en-US"/>
          </a:p>
        </p:txBody>
      </p:sp>
      <p:sp>
        <p:nvSpPr>
          <p:cNvPr id="6" name="Footer Placeholder 5">
            <a:extLst>
              <a:ext uri="{FF2B5EF4-FFF2-40B4-BE49-F238E27FC236}">
                <a16:creationId xmlns:a16="http://schemas.microsoft.com/office/drawing/2014/main" id="{1AFE8B48-7E24-4580-823F-01177A2558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849017-DDD5-444F-B7BD-438A434D0613}"/>
              </a:ext>
            </a:extLst>
          </p:cNvPr>
          <p:cNvSpPr>
            <a:spLocks noGrp="1"/>
          </p:cNvSpPr>
          <p:nvPr>
            <p:ph type="sldNum" sz="quarter" idx="12"/>
          </p:nvPr>
        </p:nvSpPr>
        <p:spPr/>
        <p:txBody>
          <a:bodyPr/>
          <a:lstStyle/>
          <a:p>
            <a:fld id="{4F7E961D-4788-47A5-A7FC-75C7BE0240E2}" type="slidenum">
              <a:rPr lang="en-US" smtClean="0"/>
              <a:t>‹#›</a:t>
            </a:fld>
            <a:endParaRPr lang="en-US"/>
          </a:p>
        </p:txBody>
      </p:sp>
    </p:spTree>
    <p:extLst>
      <p:ext uri="{BB962C8B-B14F-4D97-AF65-F5344CB8AC3E}">
        <p14:creationId xmlns:p14="http://schemas.microsoft.com/office/powerpoint/2010/main" val="420554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9032B-0C60-4E25-9360-1ED473E7E2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ED9F47-21A2-49BE-99A5-F5E0E12F52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EA8D94-E2A9-4BF0-88B8-A946C04F2D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E7CC86-FE87-4E1C-9A45-2B7BF02A99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72378F-B8D6-4DAA-B500-57E9C93CCA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42A01B-C622-4F35-9314-05275223A505}"/>
              </a:ext>
            </a:extLst>
          </p:cNvPr>
          <p:cNvSpPr>
            <a:spLocks noGrp="1"/>
          </p:cNvSpPr>
          <p:nvPr>
            <p:ph type="dt" sz="half" idx="10"/>
          </p:nvPr>
        </p:nvSpPr>
        <p:spPr/>
        <p:txBody>
          <a:bodyPr/>
          <a:lstStyle/>
          <a:p>
            <a:fld id="{3360DE9A-3E7D-464D-8C44-19CDCCAA62AB}" type="datetimeFigureOut">
              <a:rPr lang="en-US" smtClean="0"/>
              <a:t>5/17/2021</a:t>
            </a:fld>
            <a:endParaRPr lang="en-US"/>
          </a:p>
        </p:txBody>
      </p:sp>
      <p:sp>
        <p:nvSpPr>
          <p:cNvPr id="8" name="Footer Placeholder 7">
            <a:extLst>
              <a:ext uri="{FF2B5EF4-FFF2-40B4-BE49-F238E27FC236}">
                <a16:creationId xmlns:a16="http://schemas.microsoft.com/office/drawing/2014/main" id="{89C1C317-8C55-4872-86A0-BCD33D99BB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411DAF-07C3-4632-A23A-160A7B2A1F8D}"/>
              </a:ext>
            </a:extLst>
          </p:cNvPr>
          <p:cNvSpPr>
            <a:spLocks noGrp="1"/>
          </p:cNvSpPr>
          <p:nvPr>
            <p:ph type="sldNum" sz="quarter" idx="12"/>
          </p:nvPr>
        </p:nvSpPr>
        <p:spPr/>
        <p:txBody>
          <a:bodyPr/>
          <a:lstStyle/>
          <a:p>
            <a:fld id="{4F7E961D-4788-47A5-A7FC-75C7BE0240E2}" type="slidenum">
              <a:rPr lang="en-US" smtClean="0"/>
              <a:t>‹#›</a:t>
            </a:fld>
            <a:endParaRPr lang="en-US"/>
          </a:p>
        </p:txBody>
      </p:sp>
    </p:spTree>
    <p:extLst>
      <p:ext uri="{BB962C8B-B14F-4D97-AF65-F5344CB8AC3E}">
        <p14:creationId xmlns:p14="http://schemas.microsoft.com/office/powerpoint/2010/main" val="121734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25079-CF04-48C8-9708-ECAF0ACAE4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FB9BD9-C6FA-4D26-868A-1DE5E24B5334}"/>
              </a:ext>
            </a:extLst>
          </p:cNvPr>
          <p:cNvSpPr>
            <a:spLocks noGrp="1"/>
          </p:cNvSpPr>
          <p:nvPr>
            <p:ph type="dt" sz="half" idx="10"/>
          </p:nvPr>
        </p:nvSpPr>
        <p:spPr/>
        <p:txBody>
          <a:bodyPr/>
          <a:lstStyle/>
          <a:p>
            <a:fld id="{3360DE9A-3E7D-464D-8C44-19CDCCAA62AB}" type="datetimeFigureOut">
              <a:rPr lang="en-US" smtClean="0"/>
              <a:t>5/17/2021</a:t>
            </a:fld>
            <a:endParaRPr lang="en-US"/>
          </a:p>
        </p:txBody>
      </p:sp>
      <p:sp>
        <p:nvSpPr>
          <p:cNvPr id="4" name="Footer Placeholder 3">
            <a:extLst>
              <a:ext uri="{FF2B5EF4-FFF2-40B4-BE49-F238E27FC236}">
                <a16:creationId xmlns:a16="http://schemas.microsoft.com/office/drawing/2014/main" id="{8D054029-35F0-4E67-BCA0-6892408F03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A06303-201E-4204-BDAE-1125C283D109}"/>
              </a:ext>
            </a:extLst>
          </p:cNvPr>
          <p:cNvSpPr>
            <a:spLocks noGrp="1"/>
          </p:cNvSpPr>
          <p:nvPr>
            <p:ph type="sldNum" sz="quarter" idx="12"/>
          </p:nvPr>
        </p:nvSpPr>
        <p:spPr/>
        <p:txBody>
          <a:bodyPr/>
          <a:lstStyle/>
          <a:p>
            <a:fld id="{4F7E961D-4788-47A5-A7FC-75C7BE0240E2}" type="slidenum">
              <a:rPr lang="en-US" smtClean="0"/>
              <a:t>‹#›</a:t>
            </a:fld>
            <a:endParaRPr lang="en-US"/>
          </a:p>
        </p:txBody>
      </p:sp>
    </p:spTree>
    <p:extLst>
      <p:ext uri="{BB962C8B-B14F-4D97-AF65-F5344CB8AC3E}">
        <p14:creationId xmlns:p14="http://schemas.microsoft.com/office/powerpoint/2010/main" val="3185997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5164F7-9769-4FA0-A803-3469B19E99B9}"/>
              </a:ext>
            </a:extLst>
          </p:cNvPr>
          <p:cNvSpPr>
            <a:spLocks noGrp="1"/>
          </p:cNvSpPr>
          <p:nvPr>
            <p:ph type="dt" sz="half" idx="10"/>
          </p:nvPr>
        </p:nvSpPr>
        <p:spPr/>
        <p:txBody>
          <a:bodyPr/>
          <a:lstStyle/>
          <a:p>
            <a:fld id="{3360DE9A-3E7D-464D-8C44-19CDCCAA62AB}" type="datetimeFigureOut">
              <a:rPr lang="en-US" smtClean="0"/>
              <a:t>5/17/2021</a:t>
            </a:fld>
            <a:endParaRPr lang="en-US"/>
          </a:p>
        </p:txBody>
      </p:sp>
      <p:sp>
        <p:nvSpPr>
          <p:cNvPr id="3" name="Footer Placeholder 2">
            <a:extLst>
              <a:ext uri="{FF2B5EF4-FFF2-40B4-BE49-F238E27FC236}">
                <a16:creationId xmlns:a16="http://schemas.microsoft.com/office/drawing/2014/main" id="{CF6BD02E-B0B7-4614-B1A3-B3C344CFFA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847B50-005C-4C4E-81A7-1DE2F8C5D064}"/>
              </a:ext>
            </a:extLst>
          </p:cNvPr>
          <p:cNvSpPr>
            <a:spLocks noGrp="1"/>
          </p:cNvSpPr>
          <p:nvPr>
            <p:ph type="sldNum" sz="quarter" idx="12"/>
          </p:nvPr>
        </p:nvSpPr>
        <p:spPr/>
        <p:txBody>
          <a:bodyPr/>
          <a:lstStyle/>
          <a:p>
            <a:fld id="{4F7E961D-4788-47A5-A7FC-75C7BE0240E2}" type="slidenum">
              <a:rPr lang="en-US" smtClean="0"/>
              <a:t>‹#›</a:t>
            </a:fld>
            <a:endParaRPr lang="en-US"/>
          </a:p>
        </p:txBody>
      </p:sp>
    </p:spTree>
    <p:extLst>
      <p:ext uri="{BB962C8B-B14F-4D97-AF65-F5344CB8AC3E}">
        <p14:creationId xmlns:p14="http://schemas.microsoft.com/office/powerpoint/2010/main" val="3739749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944BF-0C59-4A1C-A0C4-37D0CCEDA7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9F1552-68D4-464C-8AAB-E2E07136F2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89C7FB-866F-4071-9132-622E6A3913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F33BAB-F3D5-4ADF-B16D-C07BF3888D85}"/>
              </a:ext>
            </a:extLst>
          </p:cNvPr>
          <p:cNvSpPr>
            <a:spLocks noGrp="1"/>
          </p:cNvSpPr>
          <p:nvPr>
            <p:ph type="dt" sz="half" idx="10"/>
          </p:nvPr>
        </p:nvSpPr>
        <p:spPr/>
        <p:txBody>
          <a:bodyPr/>
          <a:lstStyle/>
          <a:p>
            <a:fld id="{3360DE9A-3E7D-464D-8C44-19CDCCAA62AB}" type="datetimeFigureOut">
              <a:rPr lang="en-US" smtClean="0"/>
              <a:t>5/17/2021</a:t>
            </a:fld>
            <a:endParaRPr lang="en-US"/>
          </a:p>
        </p:txBody>
      </p:sp>
      <p:sp>
        <p:nvSpPr>
          <p:cNvPr id="6" name="Footer Placeholder 5">
            <a:extLst>
              <a:ext uri="{FF2B5EF4-FFF2-40B4-BE49-F238E27FC236}">
                <a16:creationId xmlns:a16="http://schemas.microsoft.com/office/drawing/2014/main" id="{226A3144-EC69-4489-BFEB-001877D8C3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AB4C5D-DE43-415E-91AB-A42B4F324855}"/>
              </a:ext>
            </a:extLst>
          </p:cNvPr>
          <p:cNvSpPr>
            <a:spLocks noGrp="1"/>
          </p:cNvSpPr>
          <p:nvPr>
            <p:ph type="sldNum" sz="quarter" idx="12"/>
          </p:nvPr>
        </p:nvSpPr>
        <p:spPr/>
        <p:txBody>
          <a:bodyPr/>
          <a:lstStyle/>
          <a:p>
            <a:fld id="{4F7E961D-4788-47A5-A7FC-75C7BE0240E2}" type="slidenum">
              <a:rPr lang="en-US" smtClean="0"/>
              <a:t>‹#›</a:t>
            </a:fld>
            <a:endParaRPr lang="en-US"/>
          </a:p>
        </p:txBody>
      </p:sp>
    </p:spTree>
    <p:extLst>
      <p:ext uri="{BB962C8B-B14F-4D97-AF65-F5344CB8AC3E}">
        <p14:creationId xmlns:p14="http://schemas.microsoft.com/office/powerpoint/2010/main" val="249238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6DCB6-50C2-4567-82A6-E8A6188E4C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417E15-43DF-4AF7-81D3-48BAB037FE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7643A2-14C2-4009-9012-90B481DD36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CEF396-D292-48D8-9BD3-6A4B5CEA8D20}"/>
              </a:ext>
            </a:extLst>
          </p:cNvPr>
          <p:cNvSpPr>
            <a:spLocks noGrp="1"/>
          </p:cNvSpPr>
          <p:nvPr>
            <p:ph type="dt" sz="half" idx="10"/>
          </p:nvPr>
        </p:nvSpPr>
        <p:spPr/>
        <p:txBody>
          <a:bodyPr/>
          <a:lstStyle/>
          <a:p>
            <a:fld id="{3360DE9A-3E7D-464D-8C44-19CDCCAA62AB}" type="datetimeFigureOut">
              <a:rPr lang="en-US" smtClean="0"/>
              <a:t>5/17/2021</a:t>
            </a:fld>
            <a:endParaRPr lang="en-US"/>
          </a:p>
        </p:txBody>
      </p:sp>
      <p:sp>
        <p:nvSpPr>
          <p:cNvPr id="6" name="Footer Placeholder 5">
            <a:extLst>
              <a:ext uri="{FF2B5EF4-FFF2-40B4-BE49-F238E27FC236}">
                <a16:creationId xmlns:a16="http://schemas.microsoft.com/office/drawing/2014/main" id="{3DE9F4A3-F0CE-428D-84C6-C417CFE4D1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3DB48D-6885-4835-B180-BD2D63D77FAE}"/>
              </a:ext>
            </a:extLst>
          </p:cNvPr>
          <p:cNvSpPr>
            <a:spLocks noGrp="1"/>
          </p:cNvSpPr>
          <p:nvPr>
            <p:ph type="sldNum" sz="quarter" idx="12"/>
          </p:nvPr>
        </p:nvSpPr>
        <p:spPr/>
        <p:txBody>
          <a:bodyPr/>
          <a:lstStyle/>
          <a:p>
            <a:fld id="{4F7E961D-4788-47A5-A7FC-75C7BE0240E2}" type="slidenum">
              <a:rPr lang="en-US" smtClean="0"/>
              <a:t>‹#›</a:t>
            </a:fld>
            <a:endParaRPr lang="en-US"/>
          </a:p>
        </p:txBody>
      </p:sp>
    </p:spTree>
    <p:extLst>
      <p:ext uri="{BB962C8B-B14F-4D97-AF65-F5344CB8AC3E}">
        <p14:creationId xmlns:p14="http://schemas.microsoft.com/office/powerpoint/2010/main" val="272602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44CE35-0C6F-43AB-877E-8FE2E029B8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D382BE-49E1-43F5-A4AA-5D6CA41CC1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37F02B-946C-471E-B7CB-E6D8D91646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60DE9A-3E7D-464D-8C44-19CDCCAA62AB}" type="datetimeFigureOut">
              <a:rPr lang="en-US" smtClean="0"/>
              <a:t>5/17/2021</a:t>
            </a:fld>
            <a:endParaRPr lang="en-US"/>
          </a:p>
        </p:txBody>
      </p:sp>
      <p:sp>
        <p:nvSpPr>
          <p:cNvPr id="5" name="Footer Placeholder 4">
            <a:extLst>
              <a:ext uri="{FF2B5EF4-FFF2-40B4-BE49-F238E27FC236}">
                <a16:creationId xmlns:a16="http://schemas.microsoft.com/office/drawing/2014/main" id="{C623F3D2-1AB8-4A67-BB4B-901A845020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7D5644-A0C1-44F1-A3C8-01DBCEF557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E961D-4788-47A5-A7FC-75C7BE0240E2}" type="slidenum">
              <a:rPr lang="en-US" smtClean="0"/>
              <a:t>‹#›</a:t>
            </a:fld>
            <a:endParaRPr lang="en-US"/>
          </a:p>
        </p:txBody>
      </p:sp>
    </p:spTree>
    <p:extLst>
      <p:ext uri="{BB962C8B-B14F-4D97-AF65-F5344CB8AC3E}">
        <p14:creationId xmlns:p14="http://schemas.microsoft.com/office/powerpoint/2010/main" val="1127816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onelicense.ne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61FA4-3D7C-41ED-B91D-347F1FD4D787}"/>
              </a:ext>
            </a:extLst>
          </p:cNvPr>
          <p:cNvSpPr>
            <a:spLocks noGrp="1"/>
          </p:cNvSpPr>
          <p:nvPr>
            <p:ph type="ctrTitle"/>
          </p:nvPr>
        </p:nvSpPr>
        <p:spPr/>
        <p:txBody>
          <a:bodyPr/>
          <a:lstStyle/>
          <a:p>
            <a:r>
              <a:rPr lang="en-US" dirty="0"/>
              <a:t>Churches and Copyright</a:t>
            </a:r>
          </a:p>
        </p:txBody>
      </p:sp>
      <p:sp>
        <p:nvSpPr>
          <p:cNvPr id="3" name="Subtitle 2">
            <a:extLst>
              <a:ext uri="{FF2B5EF4-FFF2-40B4-BE49-F238E27FC236}">
                <a16:creationId xmlns:a16="http://schemas.microsoft.com/office/drawing/2014/main" id="{38F1FB94-491D-4D6D-A95D-CCE62B56C42E}"/>
              </a:ext>
            </a:extLst>
          </p:cNvPr>
          <p:cNvSpPr>
            <a:spLocks noGrp="1"/>
          </p:cNvSpPr>
          <p:nvPr>
            <p:ph type="subTitle" idx="1"/>
          </p:nvPr>
        </p:nvSpPr>
        <p:spPr/>
        <p:txBody>
          <a:bodyPr/>
          <a:lstStyle/>
          <a:p>
            <a:r>
              <a:rPr lang="en-US" dirty="0"/>
              <a:t>How to be a Weekend Publisher and Broadcaster</a:t>
            </a:r>
          </a:p>
          <a:p>
            <a:r>
              <a:rPr lang="en-US" b="1" dirty="0"/>
              <a:t>Without </a:t>
            </a:r>
          </a:p>
          <a:p>
            <a:r>
              <a:rPr lang="en-US" dirty="0"/>
              <a:t>Going to Prison</a:t>
            </a:r>
          </a:p>
        </p:txBody>
      </p:sp>
    </p:spTree>
    <p:extLst>
      <p:ext uri="{BB962C8B-B14F-4D97-AF65-F5344CB8AC3E}">
        <p14:creationId xmlns:p14="http://schemas.microsoft.com/office/powerpoint/2010/main" val="540888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A757C-3FB6-453B-99AB-3DF927781658}"/>
              </a:ext>
            </a:extLst>
          </p:cNvPr>
          <p:cNvSpPr>
            <a:spLocks noGrp="1"/>
          </p:cNvSpPr>
          <p:nvPr>
            <p:ph type="title"/>
          </p:nvPr>
        </p:nvSpPr>
        <p:spPr/>
        <p:txBody>
          <a:bodyPr/>
          <a:lstStyle/>
          <a:p>
            <a:r>
              <a:rPr lang="en-US" dirty="0"/>
              <a:t>The Church Bulletin</a:t>
            </a:r>
          </a:p>
        </p:txBody>
      </p:sp>
      <p:sp>
        <p:nvSpPr>
          <p:cNvPr id="3" name="Content Placeholder 2">
            <a:extLst>
              <a:ext uri="{FF2B5EF4-FFF2-40B4-BE49-F238E27FC236}">
                <a16:creationId xmlns:a16="http://schemas.microsoft.com/office/drawing/2014/main" id="{254D77E6-E02E-4909-BB02-6ED41D70BE2F}"/>
              </a:ext>
            </a:extLst>
          </p:cNvPr>
          <p:cNvSpPr>
            <a:spLocks noGrp="1"/>
          </p:cNvSpPr>
          <p:nvPr>
            <p:ph idx="1"/>
          </p:nvPr>
        </p:nvSpPr>
        <p:spPr/>
        <p:txBody>
          <a:bodyPr/>
          <a:lstStyle/>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When a church bulletin is printed, the church becomes the publisher of all of the content of the bulletin! This is what I mean when I say churches are weekend publishers.</a:t>
            </a:r>
          </a:p>
          <a:p>
            <a:pPr marL="0" indent="0">
              <a:buNone/>
            </a:pPr>
            <a:endParaRPr lang="en-US" dirty="0"/>
          </a:p>
        </p:txBody>
      </p:sp>
    </p:spTree>
    <p:extLst>
      <p:ext uri="{BB962C8B-B14F-4D97-AF65-F5344CB8AC3E}">
        <p14:creationId xmlns:p14="http://schemas.microsoft.com/office/powerpoint/2010/main" val="94059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F1031-76B0-4203-996E-3991B7BCDB38}"/>
              </a:ext>
            </a:extLst>
          </p:cNvPr>
          <p:cNvSpPr>
            <a:spLocks noGrp="1"/>
          </p:cNvSpPr>
          <p:nvPr>
            <p:ph type="title"/>
          </p:nvPr>
        </p:nvSpPr>
        <p:spPr/>
        <p:txBody>
          <a:bodyPr/>
          <a:lstStyle/>
          <a:p>
            <a:r>
              <a:rPr lang="en-US" dirty="0"/>
              <a:t>The Church Bulletin (Cont.)</a:t>
            </a:r>
          </a:p>
        </p:txBody>
      </p:sp>
      <p:sp>
        <p:nvSpPr>
          <p:cNvPr id="3" name="Content Placeholder 2">
            <a:extLst>
              <a:ext uri="{FF2B5EF4-FFF2-40B4-BE49-F238E27FC236}">
                <a16:creationId xmlns:a16="http://schemas.microsoft.com/office/drawing/2014/main" id="{7BBA5270-2A63-4683-A7AE-A1BBF7A3D1C5}"/>
              </a:ext>
            </a:extLst>
          </p:cNvPr>
          <p:cNvSpPr>
            <a:spLocks noGrp="1"/>
          </p:cNvSpPr>
          <p:nvPr>
            <p:ph idx="1"/>
          </p:nvPr>
        </p:nvSpPr>
        <p:spPr/>
        <p:txBody>
          <a:bodyPr>
            <a:normAutofit/>
          </a:bodyPr>
          <a:lstStyle/>
          <a:p>
            <a:pPr marL="342900" marR="0" lvl="0" indent="-342900">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Anything in the church bulletin that is under copyright to someone must have permission granted for its use BEFORE IT CAN BE USED.</a:t>
            </a:r>
          </a:p>
          <a:p>
            <a:pPr marL="742950" marR="0" lvl="1" indent="-285750">
              <a:spcBef>
                <a:spcPts val="0"/>
              </a:spcBef>
              <a:spcAft>
                <a:spcPts val="0"/>
              </a:spcAft>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This cannot be emphasized enough. The worst thing that can be said regarding copyright is “I would rather ask forgiveness than permission.” That attitude can get very expensive.</a:t>
            </a:r>
          </a:p>
          <a:p>
            <a:pPr marL="0" indent="0">
              <a:buNone/>
            </a:pPr>
            <a:endParaRPr lang="en-US" dirty="0"/>
          </a:p>
        </p:txBody>
      </p:sp>
    </p:spTree>
    <p:extLst>
      <p:ext uri="{BB962C8B-B14F-4D97-AF65-F5344CB8AC3E}">
        <p14:creationId xmlns:p14="http://schemas.microsoft.com/office/powerpoint/2010/main" val="3954671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E908D-D00D-402C-8DFE-F8690994DFA2}"/>
              </a:ext>
            </a:extLst>
          </p:cNvPr>
          <p:cNvSpPr>
            <a:spLocks noGrp="1"/>
          </p:cNvSpPr>
          <p:nvPr>
            <p:ph type="title"/>
          </p:nvPr>
        </p:nvSpPr>
        <p:spPr/>
        <p:txBody>
          <a:bodyPr/>
          <a:lstStyle/>
          <a:p>
            <a:r>
              <a:rPr lang="en-US" dirty="0"/>
              <a:t>The Church Bulletin (Cont.)</a:t>
            </a:r>
          </a:p>
        </p:txBody>
      </p:sp>
      <p:sp>
        <p:nvSpPr>
          <p:cNvPr id="3" name="Content Placeholder 2">
            <a:extLst>
              <a:ext uri="{FF2B5EF4-FFF2-40B4-BE49-F238E27FC236}">
                <a16:creationId xmlns:a16="http://schemas.microsoft.com/office/drawing/2014/main" id="{1F1FDEAE-6695-4782-95CB-32133C45C4B8}"/>
              </a:ext>
            </a:extLst>
          </p:cNvPr>
          <p:cNvSpPr>
            <a:spLocks noGrp="1"/>
          </p:cNvSpPr>
          <p:nvPr>
            <p:ph idx="1"/>
          </p:nvPr>
        </p:nvSpPr>
        <p:spPr/>
        <p:txBody>
          <a:bodyPr/>
          <a:lstStyle/>
          <a:p>
            <a:pPr marL="457200" marR="0" lvl="1" indent="0">
              <a:spcBef>
                <a:spcPts val="0"/>
              </a:spcBef>
              <a:spcAft>
                <a:spcPts val="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This can include some unexpected things, especially when it comes to music. </a:t>
            </a:r>
          </a:p>
          <a:p>
            <a:pPr marL="914400" marR="0" lvl="2" indent="0">
              <a:spcBef>
                <a:spcPts val="0"/>
              </a:spcBef>
              <a:spcAft>
                <a:spcPts val="0"/>
              </a:spcAft>
              <a:buNone/>
            </a:pPr>
            <a:r>
              <a:rPr lang="en-US" sz="3200" dirty="0">
                <a:latin typeface="Calibri" panose="020F0502020204030204" pitchFamily="34" charset="0"/>
                <a:ea typeface="Calibri" panose="020F0502020204030204" pitchFamily="34" charset="0"/>
                <a:cs typeface="Times New Roman" panose="02020603050405020304" pitchFamily="18" charset="0"/>
              </a:rPr>
              <a:t>1.</a:t>
            </a:r>
            <a:r>
              <a:rPr lang="en-US" sz="3200" dirty="0">
                <a:effectLst/>
                <a:latin typeface="Calibri" panose="020F0502020204030204" pitchFamily="34" charset="0"/>
                <a:ea typeface="Calibri" panose="020F0502020204030204" pitchFamily="34" charset="0"/>
                <a:cs typeface="Times New Roman" panose="02020603050405020304" pitchFamily="18" charset="0"/>
              </a:rPr>
              <a:t>Hymns have elements to them.</a:t>
            </a:r>
          </a:p>
          <a:p>
            <a:pPr marL="1371600" marR="0" lvl="3" indent="0">
              <a:spcBef>
                <a:spcPts val="0"/>
              </a:spcBef>
              <a:spcAft>
                <a:spcPts val="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a. Text: Cannot have a hymn without words to sing.</a:t>
            </a:r>
          </a:p>
          <a:p>
            <a:pPr marL="1371600" marR="0" lvl="3" indent="0">
              <a:spcBef>
                <a:spcPts val="0"/>
              </a:spcBef>
              <a:spcAft>
                <a:spcPts val="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b. Tune: Have to have a melody to sing the words.</a:t>
            </a:r>
          </a:p>
          <a:p>
            <a:pPr marL="1371600" marR="0" lvl="3" indent="0">
              <a:spcBef>
                <a:spcPts val="0"/>
              </a:spcBef>
              <a:spcAft>
                <a:spcPts val="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c. Arrangement: The pretty chords the accompanist plays or the choir sings. The harmony parts.</a:t>
            </a:r>
          </a:p>
          <a:p>
            <a:pPr marL="1371600" marR="0" lvl="3" indent="0">
              <a:spcBef>
                <a:spcPts val="0"/>
              </a:spcBef>
              <a:spcAft>
                <a:spcPts val="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d. Translation: Think of the English text to Children of the Heavenly Father. The original is Swedish. </a:t>
            </a:r>
          </a:p>
          <a:p>
            <a:pPr marL="0" indent="0">
              <a:buNone/>
            </a:pPr>
            <a:endParaRPr lang="en-US" dirty="0"/>
          </a:p>
        </p:txBody>
      </p:sp>
    </p:spTree>
    <p:extLst>
      <p:ext uri="{BB962C8B-B14F-4D97-AF65-F5344CB8AC3E}">
        <p14:creationId xmlns:p14="http://schemas.microsoft.com/office/powerpoint/2010/main" val="4156721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2A210-40C9-4E36-8FCB-5D7B6E574588}"/>
              </a:ext>
            </a:extLst>
          </p:cNvPr>
          <p:cNvSpPr>
            <a:spLocks noGrp="1"/>
          </p:cNvSpPr>
          <p:nvPr>
            <p:ph type="title"/>
          </p:nvPr>
        </p:nvSpPr>
        <p:spPr/>
        <p:txBody>
          <a:bodyPr/>
          <a:lstStyle/>
          <a:p>
            <a:r>
              <a:rPr lang="en-US" dirty="0"/>
              <a:t>Podcast and Streaming</a:t>
            </a:r>
          </a:p>
        </p:txBody>
      </p:sp>
      <p:sp>
        <p:nvSpPr>
          <p:cNvPr id="3" name="Content Placeholder 2">
            <a:extLst>
              <a:ext uri="{FF2B5EF4-FFF2-40B4-BE49-F238E27FC236}">
                <a16:creationId xmlns:a16="http://schemas.microsoft.com/office/drawing/2014/main" id="{4F2E8D79-A21E-4E04-B3AA-C4AE0E693133}"/>
              </a:ext>
            </a:extLst>
          </p:cNvPr>
          <p:cNvSpPr>
            <a:spLocks noGrp="1"/>
          </p:cNvSpPr>
          <p:nvPr>
            <p:ph idx="1"/>
          </p:nvPr>
        </p:nvSpPr>
        <p:spPr/>
        <p:txBody>
          <a:bodyPr/>
          <a:lstStyle/>
          <a:p>
            <a:pPr marL="0" indent="0">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When churches move their services online, the move from being a publisher for their bulletin to being a broadcaster. This increases the amount of content that must be licensed. Examples include clearing rights for hymn tunes and arrangements that are heard on the streamed service but not included in the bulletin, the anthem, the prelude, and the postlude. Everything that is audible on the streamed or podcast service that is under copyright needs to have rights cleared AHEAD OF TIME!</a:t>
            </a:r>
          </a:p>
          <a:p>
            <a:pPr marL="0" indent="0">
              <a:buNone/>
            </a:pPr>
            <a:endParaRPr lang="en-US" dirty="0"/>
          </a:p>
        </p:txBody>
      </p:sp>
    </p:spTree>
    <p:extLst>
      <p:ext uri="{BB962C8B-B14F-4D97-AF65-F5344CB8AC3E}">
        <p14:creationId xmlns:p14="http://schemas.microsoft.com/office/powerpoint/2010/main" val="667667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C3C53-F550-4DEE-A448-630D42AFA9F4}"/>
              </a:ext>
            </a:extLst>
          </p:cNvPr>
          <p:cNvSpPr>
            <a:spLocks noGrp="1"/>
          </p:cNvSpPr>
          <p:nvPr>
            <p:ph type="title"/>
          </p:nvPr>
        </p:nvSpPr>
        <p:spPr/>
        <p:txBody>
          <a:bodyPr/>
          <a:lstStyle/>
          <a:p>
            <a:r>
              <a:rPr lang="en-US" dirty="0"/>
              <a:t>Which License Does My Church Need?</a:t>
            </a:r>
          </a:p>
        </p:txBody>
      </p:sp>
      <p:sp>
        <p:nvSpPr>
          <p:cNvPr id="3" name="Content Placeholder 2">
            <a:extLst>
              <a:ext uri="{FF2B5EF4-FFF2-40B4-BE49-F238E27FC236}">
                <a16:creationId xmlns:a16="http://schemas.microsoft.com/office/drawing/2014/main" id="{047CE00C-4961-453F-A0E8-B22DD1FD464F}"/>
              </a:ext>
            </a:extLst>
          </p:cNvPr>
          <p:cNvSpPr>
            <a:spLocks noGrp="1"/>
          </p:cNvSpPr>
          <p:nvPr>
            <p:ph idx="1"/>
          </p:nvPr>
        </p:nvSpPr>
        <p:spPr/>
        <p:txBody>
          <a:bodyPr/>
          <a:lstStyle/>
          <a:p>
            <a:pPr marL="457200" marR="0" lvl="1" indent="0">
              <a:spcBef>
                <a:spcPts val="0"/>
              </a:spcBef>
              <a:spcAft>
                <a:spcPts val="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One License (formerly OneLicense.net)</a:t>
            </a:r>
          </a:p>
          <a:p>
            <a:pPr marL="914400" marR="0" lvl="2"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a. As of January 1, 2017,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OneLicense</a:t>
            </a:r>
            <a:r>
              <a:rPr lang="en-US" sz="2400" dirty="0">
                <a:effectLst/>
                <a:latin typeface="Calibri" panose="020F0502020204030204" pitchFamily="34" charset="0"/>
                <a:ea typeface="Calibri" panose="020F0502020204030204" pitchFamily="34" charset="0"/>
                <a:cs typeface="Times New Roman" panose="02020603050405020304" pitchFamily="18" charset="0"/>
              </a:rPr>
              <a:t> and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LicenSing</a:t>
            </a:r>
            <a:r>
              <a:rPr lang="en-US" sz="2400" dirty="0">
                <a:effectLst/>
                <a:latin typeface="Calibri" panose="020F0502020204030204" pitchFamily="34" charset="0"/>
                <a:ea typeface="Calibri" panose="020F0502020204030204" pitchFamily="34" charset="0"/>
                <a:cs typeface="Times New Roman" panose="02020603050405020304" pitchFamily="18" charset="0"/>
              </a:rPr>
              <a:t> have merged to form One License.</a:t>
            </a:r>
          </a:p>
          <a:p>
            <a:pPr marL="914400" marR="0" lvl="2"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b. This license has a rather traditional focus and now includes some of the more famous acoustic church artists as well.</a:t>
            </a:r>
          </a:p>
          <a:p>
            <a:pPr marL="914400" marR="0" lvl="2"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c. With this license and including hymns in the public domain about 85% of ELW is covered for reproduction.</a:t>
            </a:r>
          </a:p>
          <a:p>
            <a:pPr marL="914400" marR="0" lvl="2"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e. Most, if not all, mainline protestant publishers are members of One License</a:t>
            </a:r>
          </a:p>
          <a:p>
            <a:pPr marL="914400" marR="0" lvl="2"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f. For questions on cost and options go to </a:t>
            </a:r>
            <a:r>
              <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www.onelicense.net</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914400" marR="0" lvl="2" indent="0">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g. For podcast and streaming a church will need the additional podcast/streaming module.</a:t>
            </a:r>
          </a:p>
          <a:p>
            <a:pPr marL="0" indent="0">
              <a:buNone/>
            </a:pPr>
            <a:endParaRPr lang="en-US" dirty="0"/>
          </a:p>
        </p:txBody>
      </p:sp>
    </p:spTree>
    <p:extLst>
      <p:ext uri="{BB962C8B-B14F-4D97-AF65-F5344CB8AC3E}">
        <p14:creationId xmlns:p14="http://schemas.microsoft.com/office/powerpoint/2010/main" val="23631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E13EB-C816-4330-AA6A-47335C9D3EAC}"/>
              </a:ext>
            </a:extLst>
          </p:cNvPr>
          <p:cNvSpPr>
            <a:spLocks noGrp="1"/>
          </p:cNvSpPr>
          <p:nvPr>
            <p:ph type="title"/>
          </p:nvPr>
        </p:nvSpPr>
        <p:spPr/>
        <p:txBody>
          <a:bodyPr/>
          <a:lstStyle/>
          <a:p>
            <a:r>
              <a:rPr lang="en-US" dirty="0"/>
              <a:t>What License Does My Church Need? (</a:t>
            </a:r>
            <a:r>
              <a:rPr lang="en-US" dirty="0" err="1"/>
              <a:t>Cont</a:t>
            </a:r>
            <a:r>
              <a:rPr lang="en-US" dirty="0"/>
              <a:t>,)</a:t>
            </a:r>
          </a:p>
        </p:txBody>
      </p:sp>
      <p:sp>
        <p:nvSpPr>
          <p:cNvPr id="3" name="Content Placeholder 2">
            <a:extLst>
              <a:ext uri="{FF2B5EF4-FFF2-40B4-BE49-F238E27FC236}">
                <a16:creationId xmlns:a16="http://schemas.microsoft.com/office/drawing/2014/main" id="{6165D6A8-D3EA-40FA-9EEF-4A7466D61448}"/>
              </a:ext>
            </a:extLst>
          </p:cNvPr>
          <p:cNvSpPr>
            <a:spLocks noGrp="1"/>
          </p:cNvSpPr>
          <p:nvPr>
            <p:ph idx="1"/>
          </p:nvPr>
        </p:nvSpPr>
        <p:spPr/>
        <p:txBody>
          <a:bodyPr/>
          <a:lstStyle/>
          <a:p>
            <a:pPr marL="342900" marR="0" lvl="0" indent="-342900">
              <a:spcBef>
                <a:spcPts val="0"/>
              </a:spcBef>
              <a:spcAft>
                <a:spcPts val="0"/>
              </a:spcAft>
              <a:buFont typeface="+mj-lt"/>
              <a:buAutoNum type="arabi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To stream CCLI content a podcast/streaming license is required</a:t>
            </a:r>
          </a:p>
          <a:p>
            <a:pPr marL="742950" marR="0" lvl="1" indent="-285750">
              <a:spcBef>
                <a:spcPts val="0"/>
              </a:spcBef>
              <a:spcAft>
                <a:spcPts val="0"/>
              </a:spcAft>
              <a:buFont typeface="+mj-lt"/>
              <a:buAutoNum type="alpha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CCLI (Christian Copyright Licensing International)</a:t>
            </a:r>
          </a:p>
          <a:p>
            <a:pPr marL="1143000" marR="0" lvl="2" indent="-228600">
              <a:spcBef>
                <a:spcPts val="0"/>
              </a:spcBef>
              <a:spcAft>
                <a:spcPts val="0"/>
              </a:spcAft>
              <a:buFont typeface="+mj-lt"/>
              <a:buAutoNum type="roman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Ideal, nearly required for churches with band-lead worship.</a:t>
            </a:r>
          </a:p>
          <a:p>
            <a:pPr marL="1143000" marR="0" lvl="2" indent="-228600">
              <a:spcBef>
                <a:spcPts val="0"/>
              </a:spcBef>
              <a:spcAft>
                <a:spcPts val="0"/>
              </a:spcAft>
              <a:buFont typeface="+mj-lt"/>
              <a:buAutoNum type="roman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Augsburg Fortress IS NOT a participating publisher in CCLI.</a:t>
            </a:r>
          </a:p>
          <a:p>
            <a:pPr marL="0" indent="0">
              <a:buNone/>
            </a:pPr>
            <a:endParaRPr lang="en-US" dirty="0"/>
          </a:p>
        </p:txBody>
      </p:sp>
    </p:spTree>
    <p:extLst>
      <p:ext uri="{BB962C8B-B14F-4D97-AF65-F5344CB8AC3E}">
        <p14:creationId xmlns:p14="http://schemas.microsoft.com/office/powerpoint/2010/main" val="3931307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31CB2-3C89-49C5-A6CD-5A023642D347}"/>
              </a:ext>
            </a:extLst>
          </p:cNvPr>
          <p:cNvSpPr>
            <a:spLocks noGrp="1"/>
          </p:cNvSpPr>
          <p:nvPr>
            <p:ph type="title"/>
          </p:nvPr>
        </p:nvSpPr>
        <p:spPr/>
        <p:txBody>
          <a:bodyPr/>
          <a:lstStyle/>
          <a:p>
            <a:r>
              <a:rPr lang="en-US" dirty="0"/>
              <a:t>What License Does My Church Need? (Cont.)</a:t>
            </a:r>
          </a:p>
        </p:txBody>
      </p:sp>
      <p:sp>
        <p:nvSpPr>
          <p:cNvPr id="3" name="Content Placeholder 2">
            <a:extLst>
              <a:ext uri="{FF2B5EF4-FFF2-40B4-BE49-F238E27FC236}">
                <a16:creationId xmlns:a16="http://schemas.microsoft.com/office/drawing/2014/main" id="{84797CC3-DD6F-482B-9083-039E6B93FB10}"/>
              </a:ext>
            </a:extLst>
          </p:cNvPr>
          <p:cNvSpPr>
            <a:spLocks noGrp="1"/>
          </p:cNvSpPr>
          <p:nvPr>
            <p:ph idx="1"/>
          </p:nvPr>
        </p:nvSpPr>
        <p:spPr/>
        <p:txBody>
          <a:bodyPr/>
          <a:lstStyle/>
          <a:p>
            <a:pPr marL="342900" marR="0" lvl="0" indent="-342900">
              <a:spcBef>
                <a:spcPts val="0"/>
              </a:spcBef>
              <a:spcAft>
                <a:spcPts val="0"/>
              </a:spcAf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It is possible for there to be content published by a member publisher of One License or CCLI that is NOT covered by the license!</a:t>
            </a:r>
          </a:p>
          <a:p>
            <a:pPr marL="742950" marR="0" lvl="1" indent="-285750">
              <a:spcBef>
                <a:spcPts val="0"/>
              </a:spcBef>
              <a:spcAft>
                <a:spcPts val="0"/>
              </a:spcAft>
              <a:buFont typeface="+mj-lt"/>
              <a:buAutoNum type="alphaLcPeriod"/>
            </a:pPr>
            <a:r>
              <a:rPr lang="en-US" sz="2800" dirty="0">
                <a:effectLst/>
                <a:latin typeface="Calibri" panose="020F0502020204030204" pitchFamily="34" charset="0"/>
                <a:ea typeface="Calibri" panose="020F0502020204030204" pitchFamily="34" charset="0"/>
                <a:cs typeface="Times New Roman" panose="02020603050405020304" pitchFamily="18" charset="0"/>
              </a:rPr>
              <a:t>Example 1) The original text to Lift High the Cross has been updated by Hope Publishing Company so that it is no longer covered. The text has been updated in later hymnals and that newer version IS covered.</a:t>
            </a:r>
          </a:p>
          <a:p>
            <a:pPr marL="742950" marR="0" lvl="1" indent="-285750">
              <a:spcBef>
                <a:spcPts val="0"/>
              </a:spcBef>
              <a:spcAft>
                <a:spcPts val="0"/>
              </a:spcAft>
              <a:buFont typeface="+mj-lt"/>
              <a:buAutoNum type="alphaLcPeriod"/>
            </a:pPr>
            <a:r>
              <a:rPr lang="en-US" sz="2800" dirty="0">
                <a:effectLst/>
                <a:latin typeface="Calibri" panose="020F0502020204030204" pitchFamily="34" charset="0"/>
                <a:ea typeface="Calibri" panose="020F0502020204030204" pitchFamily="34" charset="0"/>
                <a:cs typeface="Times New Roman" panose="02020603050405020304" pitchFamily="18" charset="0"/>
              </a:rPr>
              <a:t>Example 2) Augsburg Fortress Liturgies are not part of One License but anthems, hymns, and instrumental music are</a:t>
            </a:r>
          </a:p>
          <a:p>
            <a:pPr marL="742950" marR="0" lvl="1" indent="-285750">
              <a:spcBef>
                <a:spcPts val="0"/>
              </a:spcBef>
              <a:spcAft>
                <a:spcPts val="0"/>
              </a:spcAft>
              <a:buFont typeface="+mj-lt"/>
              <a:buAutoNum type="alphaLcPeriod"/>
            </a:pPr>
            <a:r>
              <a:rPr lang="en-US" sz="2800" dirty="0">
                <a:effectLst/>
                <a:latin typeface="Calibri" panose="020F0502020204030204" pitchFamily="34" charset="0"/>
                <a:ea typeface="Calibri" panose="020F0502020204030204" pitchFamily="34" charset="0"/>
                <a:cs typeface="Times New Roman" panose="02020603050405020304" pitchFamily="18" charset="0"/>
              </a:rPr>
              <a:t>Example 3) Some publishers are not part of ANY third-party license. The text of Morning Has Broken is the perfect example of this.</a:t>
            </a:r>
          </a:p>
          <a:p>
            <a:pPr marL="0" indent="0">
              <a:buNone/>
            </a:pPr>
            <a:endParaRPr lang="en-US" dirty="0"/>
          </a:p>
        </p:txBody>
      </p:sp>
    </p:spTree>
    <p:extLst>
      <p:ext uri="{BB962C8B-B14F-4D97-AF65-F5344CB8AC3E}">
        <p14:creationId xmlns:p14="http://schemas.microsoft.com/office/powerpoint/2010/main" val="454604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AE7D2-9C11-4972-85ED-D312DB71E4BA}"/>
              </a:ext>
            </a:extLst>
          </p:cNvPr>
          <p:cNvSpPr>
            <a:spLocks noGrp="1"/>
          </p:cNvSpPr>
          <p:nvPr>
            <p:ph type="title"/>
          </p:nvPr>
        </p:nvSpPr>
        <p:spPr/>
        <p:txBody>
          <a:bodyPr/>
          <a:lstStyle/>
          <a:p>
            <a:r>
              <a:rPr lang="en-US" dirty="0"/>
              <a:t>What is a Copyright? </a:t>
            </a:r>
          </a:p>
        </p:txBody>
      </p:sp>
      <p:sp>
        <p:nvSpPr>
          <p:cNvPr id="3" name="Content Placeholder 2">
            <a:extLst>
              <a:ext uri="{FF2B5EF4-FFF2-40B4-BE49-F238E27FC236}">
                <a16:creationId xmlns:a16="http://schemas.microsoft.com/office/drawing/2014/main" id="{8B03B6C1-0173-4405-A719-D4F3D79B0864}"/>
              </a:ext>
            </a:extLst>
          </p:cNvPr>
          <p:cNvSpPr>
            <a:spLocks noGrp="1"/>
          </p:cNvSpPr>
          <p:nvPr>
            <p:ph idx="1"/>
          </p:nvPr>
        </p:nvSpPr>
        <p:spPr/>
        <p:txBody>
          <a:bodyPr/>
          <a:lstStyle/>
          <a:p>
            <a:pPr marL="342900" marR="0" lvl="0" indent="-342900">
              <a:spcBef>
                <a:spcPts val="0"/>
              </a:spcBef>
              <a:spcAft>
                <a:spcPts val="0"/>
              </a:spcAft>
              <a:buFont typeface="+mj-lt"/>
              <a:buAutoNum type="arabi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A copyright is used to protect original works of authorship. These include, but are not limited to, works of art, musical compositions, sermons, collections, banners, paraments, vestments.</a:t>
            </a:r>
          </a:p>
          <a:p>
            <a:pPr marL="742950" marR="0" lvl="1" indent="-285750">
              <a:spcBef>
                <a:spcPts val="0"/>
              </a:spcBef>
              <a:spcAft>
                <a:spcPts val="0"/>
              </a:spcAft>
              <a:buFont typeface="+mj-lt"/>
              <a:buAutoNum type="alpha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It is the EXPRESSION of an idea that can be protected.</a:t>
            </a:r>
          </a:p>
          <a:p>
            <a:pPr marL="742950" marR="0" lvl="1" indent="-285750">
              <a:spcBef>
                <a:spcPts val="0"/>
              </a:spcBef>
              <a:spcAft>
                <a:spcPts val="0"/>
              </a:spcAft>
              <a:buFont typeface="+mj-lt"/>
              <a:buAutoNum type="alpha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An idea CANNOT be protected. (There are lots of ways to say the same thing).</a:t>
            </a:r>
          </a:p>
          <a:p>
            <a:pPr marL="0" indent="0">
              <a:buNone/>
            </a:pPr>
            <a:endParaRPr lang="en-US" dirty="0"/>
          </a:p>
        </p:txBody>
      </p:sp>
    </p:spTree>
    <p:extLst>
      <p:ext uri="{BB962C8B-B14F-4D97-AF65-F5344CB8AC3E}">
        <p14:creationId xmlns:p14="http://schemas.microsoft.com/office/powerpoint/2010/main" val="3467584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FFDB-DF3D-478D-A610-3CA5436F23A8}"/>
              </a:ext>
            </a:extLst>
          </p:cNvPr>
          <p:cNvSpPr>
            <a:spLocks noGrp="1"/>
          </p:cNvSpPr>
          <p:nvPr>
            <p:ph type="title"/>
          </p:nvPr>
        </p:nvSpPr>
        <p:spPr/>
        <p:txBody>
          <a:bodyPr/>
          <a:lstStyle/>
          <a:p>
            <a:r>
              <a:rPr lang="en-US" dirty="0"/>
              <a:t>What is a Copyright (Cont.)</a:t>
            </a:r>
          </a:p>
        </p:txBody>
      </p:sp>
      <p:sp>
        <p:nvSpPr>
          <p:cNvPr id="3" name="Content Placeholder 2">
            <a:extLst>
              <a:ext uri="{FF2B5EF4-FFF2-40B4-BE49-F238E27FC236}">
                <a16:creationId xmlns:a16="http://schemas.microsoft.com/office/drawing/2014/main" id="{51AA3A61-043B-4602-88E2-34924161C3FA}"/>
              </a:ext>
            </a:extLst>
          </p:cNvPr>
          <p:cNvSpPr>
            <a:spLocks noGrp="1"/>
          </p:cNvSpPr>
          <p:nvPr>
            <p:ph idx="1"/>
          </p:nvPr>
        </p:nvSpPr>
        <p:spPr/>
        <p:txBody>
          <a:bodyPr/>
          <a:lstStyle/>
          <a:p>
            <a:pPr marL="342900" marR="0" lvl="0" indent="-342900">
              <a:spcBef>
                <a:spcPts val="0"/>
              </a:spcBef>
              <a:spcAft>
                <a:spcPts val="0"/>
              </a:spcAf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The protections granted by a copyright are so that the owner of the original work of authorship can gain the exclusive benefit of that ownership.</a:t>
            </a:r>
          </a:p>
          <a:p>
            <a:pPr marL="742950" marR="0" lvl="1" indent="-285750">
              <a:spcBef>
                <a:spcPts val="0"/>
              </a:spcBef>
              <a:spcAft>
                <a:spcPts val="0"/>
              </a:spcAft>
              <a:buFont typeface="+mj-lt"/>
              <a:buAutoNum type="alphaLcPeriod"/>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most important protection anyone has for copyrighted material is the right to say “no.”</a:t>
            </a:r>
          </a:p>
          <a:p>
            <a:pPr marL="742950" marR="0" lvl="1" indent="-285750">
              <a:spcBef>
                <a:spcPts val="0"/>
              </a:spcBef>
              <a:spcAft>
                <a:spcPts val="0"/>
              </a:spcAft>
              <a:buFont typeface="+mj-lt"/>
              <a:buAutoNum type="alphaLcPeriod"/>
            </a:pPr>
            <a:r>
              <a:rPr lang="en-US" sz="2800" dirty="0">
                <a:effectLst/>
                <a:latin typeface="Calibri" panose="020F0502020204030204" pitchFamily="34" charset="0"/>
                <a:ea typeface="Calibri" panose="020F0502020204030204" pitchFamily="34" charset="0"/>
                <a:cs typeface="Times New Roman" panose="02020603050405020304" pitchFamily="18" charset="0"/>
              </a:rPr>
              <a:t>If an original work of authorship is to be used by someone other than the rights holder, permission must be obtained IN ADVANCE OF USE.</a:t>
            </a:r>
          </a:p>
          <a:p>
            <a:pPr marL="742950" marR="0" lvl="1" indent="-285750">
              <a:spcBef>
                <a:spcPts val="0"/>
              </a:spcBef>
              <a:spcAft>
                <a:spcPts val="0"/>
              </a:spcAft>
              <a:buFont typeface="+mj-lt"/>
              <a:buAutoNum type="alphaLcPeriod"/>
            </a:pPr>
            <a:r>
              <a:rPr lang="en-US" sz="2800" dirty="0">
                <a:effectLst/>
                <a:latin typeface="Calibri" panose="020F0502020204030204" pitchFamily="34" charset="0"/>
                <a:ea typeface="Calibri" panose="020F0502020204030204" pitchFamily="34" charset="0"/>
                <a:cs typeface="Times New Roman" panose="02020603050405020304" pitchFamily="18" charset="0"/>
              </a:rPr>
              <a:t>Just making the copies without permission is an infringement of the copyright. It doesn’t matter if the copies are ever used.</a:t>
            </a:r>
          </a:p>
          <a:p>
            <a:pPr marL="0" indent="0">
              <a:buNone/>
            </a:pPr>
            <a:endParaRPr lang="en-US" dirty="0"/>
          </a:p>
        </p:txBody>
      </p:sp>
    </p:spTree>
    <p:extLst>
      <p:ext uri="{BB962C8B-B14F-4D97-AF65-F5344CB8AC3E}">
        <p14:creationId xmlns:p14="http://schemas.microsoft.com/office/powerpoint/2010/main" val="2738756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91F50-B7B5-4B8E-BF4B-C0D88EA7D017}"/>
              </a:ext>
            </a:extLst>
          </p:cNvPr>
          <p:cNvSpPr>
            <a:spLocks noGrp="1"/>
          </p:cNvSpPr>
          <p:nvPr>
            <p:ph type="title"/>
          </p:nvPr>
        </p:nvSpPr>
        <p:spPr/>
        <p:txBody>
          <a:bodyPr/>
          <a:lstStyle/>
          <a:p>
            <a:r>
              <a:rPr lang="en-US" dirty="0"/>
              <a:t>What is a Copyright? (Cont.)</a:t>
            </a:r>
          </a:p>
        </p:txBody>
      </p:sp>
      <p:sp>
        <p:nvSpPr>
          <p:cNvPr id="3" name="Content Placeholder 2">
            <a:extLst>
              <a:ext uri="{FF2B5EF4-FFF2-40B4-BE49-F238E27FC236}">
                <a16:creationId xmlns:a16="http://schemas.microsoft.com/office/drawing/2014/main" id="{2160496B-02DE-4EEE-8A94-57DF68FF810A}"/>
              </a:ext>
            </a:extLst>
          </p:cNvPr>
          <p:cNvSpPr>
            <a:spLocks noGrp="1"/>
          </p:cNvSpPr>
          <p:nvPr>
            <p:ph idx="1"/>
          </p:nvPr>
        </p:nvSpPr>
        <p:spPr/>
        <p:txBody>
          <a:bodyPr/>
          <a:lstStyle/>
          <a:p>
            <a:pPr marL="342900" marR="0" lvl="0" indent="-342900">
              <a:spcBef>
                <a:spcPts val="0"/>
              </a:spcBef>
              <a:spcAft>
                <a:spcPts val="0"/>
              </a:spcAft>
              <a:buFont typeface="+mj-lt"/>
              <a:buAutoNum type="arabi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Works no longer protected by a copyright are said to have lapsed into the public domain.</a:t>
            </a:r>
          </a:p>
          <a:p>
            <a:pPr marL="742950" marR="0" lvl="1" indent="-285750">
              <a:spcBef>
                <a:spcPts val="0"/>
              </a:spcBef>
              <a:spcAft>
                <a:spcPts val="0"/>
              </a:spcAft>
              <a:buFont typeface="+mj-lt"/>
              <a:buAutoNum type="alpha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These works are considered the property of the public and may be used or altered in any way without permission. </a:t>
            </a:r>
          </a:p>
          <a:p>
            <a:pPr marL="0" indent="0">
              <a:buNone/>
            </a:pPr>
            <a:endParaRPr lang="en-US" dirty="0"/>
          </a:p>
        </p:txBody>
      </p:sp>
    </p:spTree>
    <p:extLst>
      <p:ext uri="{BB962C8B-B14F-4D97-AF65-F5344CB8AC3E}">
        <p14:creationId xmlns:p14="http://schemas.microsoft.com/office/powerpoint/2010/main" val="3758406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343FA-50CC-4E27-B542-43128602EABB}"/>
              </a:ext>
            </a:extLst>
          </p:cNvPr>
          <p:cNvSpPr>
            <a:spLocks noGrp="1"/>
          </p:cNvSpPr>
          <p:nvPr>
            <p:ph type="title"/>
          </p:nvPr>
        </p:nvSpPr>
        <p:spPr/>
        <p:txBody>
          <a:bodyPr/>
          <a:lstStyle/>
          <a:p>
            <a:r>
              <a:rPr lang="en-US" dirty="0"/>
              <a:t>How Long Does a Copyright Last?</a:t>
            </a:r>
          </a:p>
        </p:txBody>
      </p:sp>
      <p:sp>
        <p:nvSpPr>
          <p:cNvPr id="3" name="Content Placeholder 2">
            <a:extLst>
              <a:ext uri="{FF2B5EF4-FFF2-40B4-BE49-F238E27FC236}">
                <a16:creationId xmlns:a16="http://schemas.microsoft.com/office/drawing/2014/main" id="{CFB96698-68F9-4D62-8219-83AD891592F9}"/>
              </a:ext>
            </a:extLst>
          </p:cNvPr>
          <p:cNvSpPr>
            <a:spLocks noGrp="1"/>
          </p:cNvSpPr>
          <p:nvPr>
            <p:ph idx="1"/>
          </p:nvPr>
        </p:nvSpPr>
        <p:spPr/>
        <p:txBody>
          <a:bodyPr/>
          <a:lstStyle/>
          <a:p>
            <a:pPr marL="342900" marR="0" lvl="0" indent="-342900">
              <a:spcBef>
                <a:spcPts val="0"/>
              </a:spcBef>
              <a:spcAft>
                <a:spcPts val="0"/>
              </a:spcAft>
              <a:buFont typeface="+mj-lt"/>
              <a:buAutoNum type="arabi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There is a provision for copyrights in the US Constitution.</a:t>
            </a:r>
          </a:p>
          <a:p>
            <a:pPr marL="742950" marR="0" lvl="1" indent="-285750">
              <a:spcBef>
                <a:spcPts val="0"/>
              </a:spcBef>
              <a:spcAft>
                <a:spcPts val="0"/>
              </a:spcAft>
              <a:buFont typeface="+mj-lt"/>
              <a:buAutoNum type="alpha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It was for seven years.</a:t>
            </a:r>
          </a:p>
          <a:p>
            <a:pPr marL="742950" marR="0" lvl="1" indent="-285750">
              <a:spcBef>
                <a:spcPts val="0"/>
              </a:spcBef>
              <a:spcAft>
                <a:spcPts val="0"/>
              </a:spcAft>
              <a:buFont typeface="+mj-lt"/>
              <a:buAutoNum type="alpha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It was for books only.</a:t>
            </a:r>
          </a:p>
          <a:p>
            <a:pPr marL="742950" marR="0" lvl="1" indent="-285750">
              <a:spcBef>
                <a:spcPts val="0"/>
              </a:spcBef>
              <a:spcAft>
                <a:spcPts val="0"/>
              </a:spcAft>
              <a:buFont typeface="+mj-lt"/>
              <a:buAutoNum type="alpha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Over time there were a few changes to the law.</a:t>
            </a:r>
          </a:p>
          <a:p>
            <a:pPr marL="0" indent="0">
              <a:buNone/>
            </a:pPr>
            <a:endParaRPr lang="en-US" dirty="0"/>
          </a:p>
        </p:txBody>
      </p:sp>
    </p:spTree>
    <p:extLst>
      <p:ext uri="{BB962C8B-B14F-4D97-AF65-F5344CB8AC3E}">
        <p14:creationId xmlns:p14="http://schemas.microsoft.com/office/powerpoint/2010/main" val="1710603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14FEC-8CFA-47D5-A893-1390EA8C2233}"/>
              </a:ext>
            </a:extLst>
          </p:cNvPr>
          <p:cNvSpPr>
            <a:spLocks noGrp="1"/>
          </p:cNvSpPr>
          <p:nvPr>
            <p:ph type="title"/>
          </p:nvPr>
        </p:nvSpPr>
        <p:spPr/>
        <p:txBody>
          <a:bodyPr/>
          <a:lstStyle/>
          <a:p>
            <a:r>
              <a:rPr lang="en-US" dirty="0"/>
              <a:t>How Long Does a Copyright Last? (Cont.)</a:t>
            </a:r>
          </a:p>
        </p:txBody>
      </p:sp>
      <p:sp>
        <p:nvSpPr>
          <p:cNvPr id="3" name="Content Placeholder 2">
            <a:extLst>
              <a:ext uri="{FF2B5EF4-FFF2-40B4-BE49-F238E27FC236}">
                <a16:creationId xmlns:a16="http://schemas.microsoft.com/office/drawing/2014/main" id="{16ECFAD6-C47D-4F9F-B026-BAF5FE657D56}"/>
              </a:ext>
            </a:extLst>
          </p:cNvPr>
          <p:cNvSpPr>
            <a:spLocks noGrp="1"/>
          </p:cNvSpPr>
          <p:nvPr>
            <p:ph idx="1"/>
          </p:nvPr>
        </p:nvSpPr>
        <p:spPr/>
        <p:txBody>
          <a:bodyPr>
            <a:normAutofit lnSpcReduction="10000"/>
          </a:bodyPr>
          <a:lstStyle/>
          <a:p>
            <a:pPr marL="342900" marR="0" lvl="0" indent="-342900">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It depends on when the original work of authorship was created or put under copyright.</a:t>
            </a:r>
          </a:p>
          <a:p>
            <a:pPr marL="742950" marR="0" lvl="1" indent="-285750">
              <a:spcBef>
                <a:spcPts val="0"/>
              </a:spcBef>
              <a:spcAft>
                <a:spcPts val="0"/>
              </a:spcAft>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Works created or published BEFORE 1926 are NO LONGER under copyright in the USA.</a:t>
            </a:r>
          </a:p>
          <a:p>
            <a:pPr marL="742950" marR="0" lvl="1" indent="-285750">
              <a:spcBef>
                <a:spcPts val="0"/>
              </a:spcBef>
              <a:spcAft>
                <a:spcPts val="0"/>
              </a:spcAft>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Works created or published from 1926 to 1978 are under copyright for 95 years from the date of publication, provided:</a:t>
            </a:r>
          </a:p>
          <a:p>
            <a:pPr marL="1143000" marR="0" lvl="2" indent="-228600">
              <a:spcBef>
                <a:spcPts val="0"/>
              </a:spcBef>
              <a:spcAft>
                <a:spcPts val="0"/>
              </a:spcAft>
              <a:buFont typeface="+mj-lt"/>
              <a:buAutoNum type="roman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They were registered with the Register of Copyrights at the Library of Congress.</a:t>
            </a:r>
          </a:p>
          <a:p>
            <a:pPr marL="1143000" marR="0" lvl="2" indent="-228600">
              <a:spcBef>
                <a:spcPts val="0"/>
              </a:spcBef>
              <a:spcAft>
                <a:spcPts val="0"/>
              </a:spcAft>
              <a:buFont typeface="+mj-lt"/>
              <a:buAutoNum type="roman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They were published with a copyright notice that has the word copyright (or the © symbol) and the year they were copyrighted.</a:t>
            </a:r>
          </a:p>
          <a:p>
            <a:pPr marL="1143000" marR="0" lvl="2" indent="-228600">
              <a:spcBef>
                <a:spcPts val="0"/>
              </a:spcBef>
              <a:spcAft>
                <a:spcPts val="0"/>
              </a:spcAft>
              <a:buFont typeface="+mj-lt"/>
              <a:buAutoNum type="roman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copyright was duly renewed in the year the original copyright was due to expire.</a:t>
            </a:r>
          </a:p>
          <a:p>
            <a:pPr marL="1143000" marR="0" lvl="2" indent="-228600">
              <a:spcBef>
                <a:spcPts val="0"/>
              </a:spcBef>
              <a:spcAft>
                <a:spcPts val="0"/>
              </a:spcAft>
              <a:buFont typeface="+mj-lt"/>
              <a:buAutoNum type="romanL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If any of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i</a:t>
            </a:r>
            <a:r>
              <a:rPr lang="en-US" sz="2400" dirty="0">
                <a:effectLst/>
                <a:latin typeface="Calibri" panose="020F0502020204030204" pitchFamily="34" charset="0"/>
                <a:ea typeface="Calibri" panose="020F0502020204030204" pitchFamily="34" charset="0"/>
                <a:cs typeface="Times New Roman" panose="02020603050405020304" pitchFamily="18" charset="0"/>
              </a:rPr>
              <a:t>, ii, or iii is missing the work is in the public domain.</a:t>
            </a:r>
          </a:p>
          <a:p>
            <a:pPr marL="0" indent="0">
              <a:buNone/>
            </a:pPr>
            <a:endParaRPr lang="en-US" dirty="0"/>
          </a:p>
        </p:txBody>
      </p:sp>
    </p:spTree>
    <p:extLst>
      <p:ext uri="{BB962C8B-B14F-4D97-AF65-F5344CB8AC3E}">
        <p14:creationId xmlns:p14="http://schemas.microsoft.com/office/powerpoint/2010/main" val="4229471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39DCF-5868-4C88-A736-D15CA5D8E067}"/>
              </a:ext>
            </a:extLst>
          </p:cNvPr>
          <p:cNvSpPr>
            <a:spLocks noGrp="1"/>
          </p:cNvSpPr>
          <p:nvPr>
            <p:ph type="title"/>
          </p:nvPr>
        </p:nvSpPr>
        <p:spPr/>
        <p:txBody>
          <a:bodyPr/>
          <a:lstStyle/>
          <a:p>
            <a:r>
              <a:rPr lang="en-US" dirty="0"/>
              <a:t>How Long Does a Copyright Last? (Cont.)</a:t>
            </a:r>
          </a:p>
        </p:txBody>
      </p:sp>
      <p:sp>
        <p:nvSpPr>
          <p:cNvPr id="3" name="Content Placeholder 2">
            <a:extLst>
              <a:ext uri="{FF2B5EF4-FFF2-40B4-BE49-F238E27FC236}">
                <a16:creationId xmlns:a16="http://schemas.microsoft.com/office/drawing/2014/main" id="{C289A5AA-F83C-403A-AF16-E351DEDFAD73}"/>
              </a:ext>
            </a:extLst>
          </p:cNvPr>
          <p:cNvSpPr>
            <a:spLocks noGrp="1"/>
          </p:cNvSpPr>
          <p:nvPr>
            <p:ph idx="1"/>
          </p:nvPr>
        </p:nvSpPr>
        <p:spPr/>
        <p:txBody>
          <a:bodyPr/>
          <a:lstStyle/>
          <a:p>
            <a:pPr marL="342900" marR="0" lvl="0" indent="-342900">
              <a:spcBef>
                <a:spcPts val="0"/>
              </a:spcBef>
              <a:spcAft>
                <a:spcPts val="0"/>
              </a:spcAft>
              <a:buFont typeface="+mj-lt"/>
              <a:buAutoNum type="arabi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Works created from 1979 forward are under copyright for the life of the longest surviving author plus 70 years.</a:t>
            </a:r>
          </a:p>
          <a:p>
            <a:pPr marL="742950" marR="0" lvl="1" indent="-285750">
              <a:spcBef>
                <a:spcPts val="0"/>
              </a:spcBef>
              <a:spcAft>
                <a:spcPts val="0"/>
              </a:spcAft>
              <a:buFont typeface="+mj-lt"/>
              <a:buAutoNum type="alpha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These works DO NOT need to be registered.</a:t>
            </a:r>
          </a:p>
          <a:p>
            <a:pPr marL="742950" marR="0" lvl="1" indent="-285750">
              <a:spcBef>
                <a:spcPts val="0"/>
              </a:spcBef>
              <a:spcAft>
                <a:spcPts val="0"/>
              </a:spcAft>
              <a:buFont typeface="+mj-lt"/>
              <a:buAutoNum type="alpha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Copyright happens as soon as the work is complete.</a:t>
            </a:r>
          </a:p>
          <a:p>
            <a:pPr marL="742950" marR="0" lvl="1" indent="-285750">
              <a:spcBef>
                <a:spcPts val="0"/>
              </a:spcBef>
              <a:spcAft>
                <a:spcPts val="0"/>
              </a:spcAft>
              <a:buFont typeface="+mj-lt"/>
              <a:buAutoNum type="alpha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A notice of copyright is no longer required for a work to be protected.</a:t>
            </a:r>
          </a:p>
          <a:p>
            <a:pPr marL="742950" marR="0" lvl="1" indent="-285750">
              <a:spcBef>
                <a:spcPts val="0"/>
              </a:spcBef>
              <a:spcAft>
                <a:spcPts val="0"/>
              </a:spcAft>
              <a:buFont typeface="+mj-lt"/>
              <a:buAutoNum type="alpha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The work must be registered before the owner can sue anyone for infringement of the copyright.</a:t>
            </a:r>
          </a:p>
          <a:p>
            <a:pPr marL="0" indent="0">
              <a:buNone/>
            </a:pPr>
            <a:endParaRPr lang="en-US" dirty="0"/>
          </a:p>
        </p:txBody>
      </p:sp>
    </p:spTree>
    <p:extLst>
      <p:ext uri="{BB962C8B-B14F-4D97-AF65-F5344CB8AC3E}">
        <p14:creationId xmlns:p14="http://schemas.microsoft.com/office/powerpoint/2010/main" val="1674057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ABD09-0366-49C0-BE8C-B140662BF7E1}"/>
              </a:ext>
            </a:extLst>
          </p:cNvPr>
          <p:cNvSpPr>
            <a:spLocks noGrp="1"/>
          </p:cNvSpPr>
          <p:nvPr>
            <p:ph type="title"/>
          </p:nvPr>
        </p:nvSpPr>
        <p:spPr/>
        <p:txBody>
          <a:bodyPr/>
          <a:lstStyle/>
          <a:p>
            <a:r>
              <a:rPr lang="en-US" dirty="0"/>
              <a:t>How Long Does a Copyright Last? (</a:t>
            </a:r>
            <a:r>
              <a:rPr lang="en-US" dirty="0" err="1"/>
              <a:t>Cont</a:t>
            </a:r>
            <a:r>
              <a:rPr lang="en-US" dirty="0"/>
              <a:t>).</a:t>
            </a:r>
          </a:p>
        </p:txBody>
      </p:sp>
      <p:sp>
        <p:nvSpPr>
          <p:cNvPr id="3" name="Content Placeholder 2">
            <a:extLst>
              <a:ext uri="{FF2B5EF4-FFF2-40B4-BE49-F238E27FC236}">
                <a16:creationId xmlns:a16="http://schemas.microsoft.com/office/drawing/2014/main" id="{AB94AFD0-45BA-4D55-BDD1-5CE9E3C55D39}"/>
              </a:ext>
            </a:extLst>
          </p:cNvPr>
          <p:cNvSpPr>
            <a:spLocks noGrp="1"/>
          </p:cNvSpPr>
          <p:nvPr>
            <p:ph idx="1"/>
          </p:nvPr>
        </p:nvSpPr>
        <p:spPr>
          <a:xfrm>
            <a:off x="838200" y="1690688"/>
            <a:ext cx="10515600" cy="4351338"/>
          </a:xfrm>
        </p:spPr>
        <p:txBody>
          <a:bodyPr/>
          <a:lstStyle/>
          <a:p>
            <a:pPr marL="342900" marR="0" lvl="0" indent="-342900">
              <a:spcBef>
                <a:spcPts val="0"/>
              </a:spcBef>
              <a:spcAft>
                <a:spcPts val="0"/>
              </a:spcAft>
              <a:buFont typeface="+mj-lt"/>
              <a:buAutoNum type="arabi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Wow that seems like a long time.</a:t>
            </a:r>
          </a:p>
          <a:p>
            <a:pPr marL="742950" marR="0" lvl="1" indent="-285750">
              <a:spcBef>
                <a:spcPts val="0"/>
              </a:spcBef>
              <a:spcAft>
                <a:spcPts val="0"/>
              </a:spcAft>
              <a:buFont typeface="+mj-lt"/>
              <a:buAutoNum type="alpha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Yes. It is absurd. Blame the Disney Corporation (guess which iconic figure was about to run out of time on his copyright).</a:t>
            </a:r>
          </a:p>
          <a:p>
            <a:pPr marL="742950" marR="0" lvl="1" indent="-285750">
              <a:spcBef>
                <a:spcPts val="0"/>
              </a:spcBef>
              <a:spcAft>
                <a:spcPts val="0"/>
              </a:spcAft>
              <a:buFont typeface="+mj-lt"/>
              <a:buAutoNum type="alphaL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Blame the Sonny Bono Copyright Extension Act of 1998, yes that Sonny Bono, the one who was married to Cher and recorded “I’ve got you Babe!” which added 25 years to the term of copyright.</a:t>
            </a:r>
          </a:p>
          <a:p>
            <a:pPr marL="0" indent="0">
              <a:buNone/>
            </a:pPr>
            <a:endParaRPr lang="en-US" dirty="0"/>
          </a:p>
        </p:txBody>
      </p:sp>
    </p:spTree>
    <p:extLst>
      <p:ext uri="{BB962C8B-B14F-4D97-AF65-F5344CB8AC3E}">
        <p14:creationId xmlns:p14="http://schemas.microsoft.com/office/powerpoint/2010/main" val="2376665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79CF9-7507-48C7-90E8-216EA9C05631}"/>
              </a:ext>
            </a:extLst>
          </p:cNvPr>
          <p:cNvSpPr>
            <a:spLocks noGrp="1"/>
          </p:cNvSpPr>
          <p:nvPr>
            <p:ph type="title"/>
          </p:nvPr>
        </p:nvSpPr>
        <p:spPr/>
        <p:txBody>
          <a:bodyPr/>
          <a:lstStyle/>
          <a:p>
            <a:r>
              <a:rPr lang="en-US" dirty="0"/>
              <a:t>Church Performance License</a:t>
            </a:r>
          </a:p>
        </p:txBody>
      </p:sp>
      <p:sp>
        <p:nvSpPr>
          <p:cNvPr id="3" name="Content Placeholder 2">
            <a:extLst>
              <a:ext uri="{FF2B5EF4-FFF2-40B4-BE49-F238E27FC236}">
                <a16:creationId xmlns:a16="http://schemas.microsoft.com/office/drawing/2014/main" id="{A8787B80-4B79-4A8C-85D0-9FE7D5D2C662}"/>
              </a:ext>
            </a:extLst>
          </p:cNvPr>
          <p:cNvSpPr>
            <a:spLocks noGrp="1"/>
          </p:cNvSpPr>
          <p:nvPr>
            <p:ph idx="1"/>
          </p:nvPr>
        </p:nvSpPr>
        <p:spPr/>
        <p:txBody>
          <a:bodyPr/>
          <a:lstStyle/>
          <a:p>
            <a:pPr marL="0" marR="0" indent="0">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Churches are granted a broad performance license for use of literary, dramatic, and musical works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In the context of a worship service. </a:t>
            </a:r>
            <a:r>
              <a:rPr lang="en-US" sz="2000" dirty="0">
                <a:effectLst/>
                <a:latin typeface="Calibri" panose="020F0502020204030204" pitchFamily="34" charset="0"/>
                <a:ea typeface="Calibri" panose="020F0502020204030204" pitchFamily="34" charset="0"/>
                <a:cs typeface="Times New Roman" panose="02020603050405020304" pitchFamily="18" charset="0"/>
              </a:rPr>
              <a:t>There are some limits and those limits are important. </a:t>
            </a:r>
          </a:p>
          <a:p>
            <a:pPr marL="342900" marR="0" lvl="0" indent="-342900">
              <a:spcBef>
                <a:spcPts val="0"/>
              </a:spcBef>
              <a:spcAft>
                <a:spcPts val="0"/>
              </a:spcAft>
              <a:buFont typeface="+mj-lt"/>
              <a:buAutoNum type="arabicParenR"/>
            </a:pPr>
            <a:r>
              <a:rPr lang="en-US" sz="2000" dirty="0">
                <a:effectLst/>
                <a:latin typeface="Calibri" panose="020F0502020204030204" pitchFamily="34" charset="0"/>
                <a:ea typeface="Calibri" panose="020F0502020204030204" pitchFamily="34" charset="0"/>
                <a:cs typeface="Times New Roman" panose="02020603050405020304" pitchFamily="18" charset="0"/>
              </a:rPr>
              <a:t>Live performances only! No filming or recording is covered by this license</a:t>
            </a:r>
          </a:p>
          <a:p>
            <a:pPr marL="342900" marR="0" lvl="0" indent="-342900">
              <a:spcBef>
                <a:spcPts val="0"/>
              </a:spcBef>
              <a:spcAft>
                <a:spcPts val="0"/>
              </a:spcAft>
              <a:buFont typeface="+mj-lt"/>
              <a:buAutoNum type="arabicParenR"/>
            </a:pPr>
            <a:r>
              <a:rPr lang="en-US" sz="2000" dirty="0">
                <a:effectLst/>
                <a:latin typeface="Calibri" panose="020F0502020204030204" pitchFamily="34" charset="0"/>
                <a:ea typeface="Calibri" panose="020F0502020204030204" pitchFamily="34" charset="0"/>
                <a:cs typeface="Times New Roman" panose="02020603050405020304" pitchFamily="18" charset="0"/>
              </a:rPr>
              <a:t>Site-specific performances only! </a:t>
            </a:r>
          </a:p>
          <a:p>
            <a:pPr marL="742950" marR="0" lvl="1" indent="-285750">
              <a:spcBef>
                <a:spcPts val="0"/>
              </a:spcBef>
              <a:spcAft>
                <a:spcPts val="0"/>
              </a:spcAft>
              <a:buFont typeface="+mj-lt"/>
              <a:buAutoNum type="alphaL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This is where the people are gathered, not necessarily the church building</a:t>
            </a:r>
          </a:p>
          <a:p>
            <a:pPr marL="342900" marR="0" lvl="0" indent="-342900">
              <a:spcBef>
                <a:spcPts val="0"/>
              </a:spcBef>
              <a:spcAft>
                <a:spcPts val="0"/>
              </a:spcAft>
              <a:buFont typeface="+mj-lt"/>
              <a:buAutoNum type="arabicParenR"/>
            </a:pPr>
            <a:r>
              <a:rPr lang="en-US" sz="2000" dirty="0">
                <a:effectLst/>
                <a:latin typeface="Calibri" panose="020F0502020204030204" pitchFamily="34" charset="0"/>
                <a:ea typeface="Calibri" panose="020F0502020204030204" pitchFamily="34" charset="0"/>
                <a:cs typeface="Times New Roman" panose="02020603050405020304" pitchFamily="18" charset="0"/>
              </a:rPr>
              <a:t>Livestream and podcast are NOT covered by this license</a:t>
            </a:r>
          </a:p>
          <a:p>
            <a:pPr marL="342900" marR="0" lvl="0" indent="-342900">
              <a:spcBef>
                <a:spcPts val="0"/>
              </a:spcBef>
              <a:spcAft>
                <a:spcPts val="0"/>
              </a:spcAft>
              <a:buFont typeface="+mj-lt"/>
              <a:buAutoNum type="arabicParenR"/>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use of third-party recordings (a CD by your favorite choir or praise band</a:t>
            </a:r>
            <a:r>
              <a:rPr lang="en-US" sz="2000">
                <a:effectLst/>
                <a:latin typeface="Calibri" panose="020F0502020204030204" pitchFamily="34" charset="0"/>
                <a:ea typeface="Calibri" panose="020F0502020204030204" pitchFamily="34" charset="0"/>
                <a:cs typeface="Times New Roman" panose="02020603050405020304" pitchFamily="18" charset="0"/>
              </a:rPr>
              <a:t>) </a:t>
            </a:r>
            <a:r>
              <a:rPr lang="en-US" sz="2000">
                <a:latin typeface="Calibri" panose="020F0502020204030204" pitchFamily="34" charset="0"/>
                <a:ea typeface="Calibri" panose="020F0502020204030204" pitchFamily="34" charset="0"/>
                <a:cs typeface="Times New Roman" panose="02020603050405020304" pitchFamily="18" charset="0"/>
              </a:rPr>
              <a:t>is</a:t>
            </a:r>
            <a:r>
              <a:rPr lang="en-US" sz="200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not covered by this license</a:t>
            </a:r>
          </a:p>
          <a:p>
            <a:pPr marL="342900" marR="0" lvl="0" indent="-342900">
              <a:spcBef>
                <a:spcPts val="0"/>
              </a:spcBef>
              <a:spcAft>
                <a:spcPts val="0"/>
              </a:spcAft>
              <a:buFont typeface="+mj-lt"/>
              <a:buAutoNum type="arabicParenR"/>
            </a:pPr>
            <a:r>
              <a:rPr lang="en-US" sz="2000" dirty="0">
                <a:effectLst/>
                <a:latin typeface="Calibri" panose="020F0502020204030204" pitchFamily="34" charset="0"/>
                <a:ea typeface="Calibri" panose="020F0502020204030204" pitchFamily="34" charset="0"/>
                <a:cs typeface="Times New Roman" panose="02020603050405020304" pitchFamily="18" charset="0"/>
              </a:rPr>
              <a:t>No charging admission! A free-will offering is fine.</a:t>
            </a:r>
          </a:p>
          <a:p>
            <a:pPr marL="342900" marR="0" lvl="0" indent="-342900">
              <a:spcBef>
                <a:spcPts val="0"/>
              </a:spcBef>
              <a:spcAft>
                <a:spcPts val="0"/>
              </a:spcAft>
              <a:buFont typeface="+mj-lt"/>
              <a:buAutoNum type="arabicParenR"/>
            </a:pPr>
            <a:r>
              <a:rPr lang="en-US" sz="2000" dirty="0">
                <a:effectLst/>
                <a:latin typeface="Calibri" panose="020F0502020204030204" pitchFamily="34" charset="0"/>
                <a:ea typeface="Calibri" panose="020F0502020204030204" pitchFamily="34" charset="0"/>
                <a:cs typeface="Times New Roman" panose="02020603050405020304" pitchFamily="18" charset="0"/>
              </a:rPr>
              <a:t>Video is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specifically exempt from this performance exemption. </a:t>
            </a:r>
            <a:r>
              <a:rPr lang="en-US" sz="2000" dirty="0">
                <a:effectLst/>
                <a:latin typeface="Calibri" panose="020F0502020204030204" pitchFamily="34" charset="0"/>
                <a:ea typeface="Calibri" panose="020F0502020204030204" pitchFamily="34" charset="0"/>
                <a:cs typeface="Times New Roman" panose="02020603050405020304" pitchFamily="18" charset="0"/>
              </a:rPr>
              <a:t>This means no using videos in your worship service without permission. If your church subscribes to the worship videos on sundaysandseasons.com then you have permission to use the videos in live, in-person worship. No streaming or podcast allowed!</a:t>
            </a:r>
          </a:p>
          <a:p>
            <a:pPr marL="0" indent="0">
              <a:buNone/>
            </a:pPr>
            <a:endParaRPr lang="en-US" dirty="0"/>
          </a:p>
        </p:txBody>
      </p:sp>
    </p:spTree>
    <p:extLst>
      <p:ext uri="{BB962C8B-B14F-4D97-AF65-F5344CB8AC3E}">
        <p14:creationId xmlns:p14="http://schemas.microsoft.com/office/powerpoint/2010/main" val="2057497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1323</Words>
  <Application>Microsoft Office PowerPoint</Application>
  <PresentationFormat>Widescreen</PresentationFormat>
  <Paragraphs>80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Churches and Copyright</vt:lpstr>
      <vt:lpstr>What is a Copyright? </vt:lpstr>
      <vt:lpstr>What is a Copyright (Cont.)</vt:lpstr>
      <vt:lpstr>What is a Copyright? (Cont.)</vt:lpstr>
      <vt:lpstr>How Long Does a Copyright Last?</vt:lpstr>
      <vt:lpstr>How Long Does a Copyright Last? (Cont.)</vt:lpstr>
      <vt:lpstr>How Long Does a Copyright Last? (Cont.)</vt:lpstr>
      <vt:lpstr>How Long Does a Copyright Last? (Cont).</vt:lpstr>
      <vt:lpstr>Church Performance License</vt:lpstr>
      <vt:lpstr>The Church Bulletin</vt:lpstr>
      <vt:lpstr>The Church Bulletin (Cont.)</vt:lpstr>
      <vt:lpstr>The Church Bulletin (Cont.)</vt:lpstr>
      <vt:lpstr>Podcast and Streaming</vt:lpstr>
      <vt:lpstr>Which License Does My Church Need?</vt:lpstr>
      <vt:lpstr>What License Does My Church Need? (Cont,)</vt:lpstr>
      <vt:lpstr>What License Does My Church Need?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Churches and Copyright</dc:title>
  <dc:creator>Moore, Michael</dc:creator>
  <cp:lastModifiedBy>Moore, Michael</cp:lastModifiedBy>
  <cp:revision>6</cp:revision>
  <dcterms:created xsi:type="dcterms:W3CDTF">2021-04-23T12:43:31Z</dcterms:created>
  <dcterms:modified xsi:type="dcterms:W3CDTF">2021-05-17T17:00:26Z</dcterms:modified>
</cp:coreProperties>
</file>