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64" r:id="rId5"/>
    <p:sldId id="259" r:id="rId6"/>
    <p:sldId id="265" r:id="rId7"/>
    <p:sldId id="266" r:id="rId8"/>
    <p:sldId id="267" r:id="rId9"/>
    <p:sldId id="290" r:id="rId10"/>
    <p:sldId id="268" r:id="rId11"/>
    <p:sldId id="270" r:id="rId12"/>
    <p:sldId id="271" r:id="rId13"/>
    <p:sldId id="272" r:id="rId14"/>
    <p:sldId id="273" r:id="rId15"/>
    <p:sldId id="274" r:id="rId16"/>
    <p:sldId id="275" r:id="rId17"/>
    <p:sldId id="283" r:id="rId18"/>
    <p:sldId id="276" r:id="rId19"/>
    <p:sldId id="277" r:id="rId20"/>
    <p:sldId id="278" r:id="rId21"/>
    <p:sldId id="279" r:id="rId22"/>
    <p:sldId id="280" r:id="rId23"/>
    <p:sldId id="286" r:id="rId24"/>
    <p:sldId id="281" r:id="rId25"/>
    <p:sldId id="282" r:id="rId26"/>
    <p:sldId id="284" r:id="rId27"/>
    <p:sldId id="285" r:id="rId28"/>
    <p:sldId id="287" r:id="rId29"/>
    <p:sldId id="288" r:id="rId30"/>
    <p:sldId id="289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4660"/>
  </p:normalViewPr>
  <p:slideViewPr>
    <p:cSldViewPr snapToGrid="0">
      <p:cViewPr varScale="1">
        <p:scale>
          <a:sx n="62" d="100"/>
          <a:sy n="62" d="100"/>
        </p:scale>
        <p:origin x="84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0B561-6819-9588-765D-4942403DB7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7B2296-938E-3311-74FB-CAC85E06EC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3AEA77-AC87-2B1B-13D1-9A46C1D50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E07EE-EEDF-46F6-8B1E-F1A95715ADED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31269E-4D65-8D47-3C2B-4340EE450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8A98C8-EE30-87E7-673F-3BFB72FB8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8D6EB-A1C8-4284-8B5F-45A0790381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961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C485A-298E-AB22-55C6-9B9067C00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8D029E-5CA3-9985-421C-A5C718E529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13A11-C750-B3C1-F67E-EF2DCE8FB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E07EE-EEDF-46F6-8B1E-F1A95715ADED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A03B36-6445-6657-D6E8-945C77627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6718B2-48DE-EE5B-7C20-0848CEA9A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8D6EB-A1C8-4284-8B5F-45A0790381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1620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765D410-6211-F680-562F-624F2543FE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37DC64-31AB-74E3-8060-40C7FFD9CD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154603-EF64-8FFA-F504-CCD04B53F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E07EE-EEDF-46F6-8B1E-F1A95715ADED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91E989-1B48-BAE8-861C-55A8D141B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97FF73-5B17-9303-B35D-D49EF27C6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8D6EB-A1C8-4284-8B5F-45A0790381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467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CA3CB-B0EA-BFA9-0DB3-6E8D460CA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6599F3-9BDE-98A1-0D3F-D591061005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83C631-F6ED-DBB0-03EC-8DA69FBAC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E07EE-EEDF-46F6-8B1E-F1A95715ADED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AF166F-0DCC-1AA3-913F-09A9A4D26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D38D7A-0880-0FC7-A7B0-7B21DBEDF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8D6EB-A1C8-4284-8B5F-45A0790381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735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50FEC-D101-2839-D151-AF9140112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44CFCD-28B2-B49E-964D-62522F9479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101FF1-D1BA-56B7-77EE-0A5135D0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E07EE-EEDF-46F6-8B1E-F1A95715ADED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E80E2-FE28-1FE1-5C94-BEAB26F36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CF8BA6-7DD2-58B0-88D8-7298CE8C4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8D6EB-A1C8-4284-8B5F-45A0790381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496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FEE51-A687-932B-3BA2-DB12AA626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09D9BD-9516-6795-6A02-2D7B8E266B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FD67F8-6000-2E4E-551F-736764843A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A0A947-215A-E5D3-D671-F22E940D4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E07EE-EEDF-46F6-8B1E-F1A95715ADED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DEDD10-5135-1E81-D7DB-01B595783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232F57-7B57-3F10-90C3-464835FC5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8D6EB-A1C8-4284-8B5F-45A0790381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09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85704-C246-6F3A-DC35-2947EDE19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A6A16-4927-83A8-7038-7AF2727910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C71B88-7C6B-F451-AC7D-BF79FF51EB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444881-0280-F668-E38A-8EB7F9D164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43DCD2-DD63-0270-F5A4-D17FF4C32D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D418F3-B15E-007A-7299-7FF7CC3A8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E07EE-EEDF-46F6-8B1E-F1A95715ADED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7927A5-8A87-F70B-296D-982BFFE85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D7AC93-8C36-4634-5A2A-D725F5BDB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8D6EB-A1C8-4284-8B5F-45A0790381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756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19132-06E2-F45B-ABD8-D9AF7A41F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F0B4C4-F7F1-8E4E-3FF7-1B53E984C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E07EE-EEDF-46F6-8B1E-F1A95715ADED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86C81D-2B40-890D-9D3A-DBB93FD36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E56B45-C72D-52CC-C295-191A436A1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8D6EB-A1C8-4284-8B5F-45A0790381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286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078320-685E-0513-0EC3-CA8FBADD4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E07EE-EEDF-46F6-8B1E-F1A95715ADED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AC44C5-3145-DDB6-1BCD-87157FC77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40D619-5C84-8626-0256-93EA7E1DC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8D6EB-A1C8-4284-8B5F-45A0790381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117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0631B-CCEA-6AFE-B614-2AA731CF6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7F89B0-C3CC-4ED8-A2A1-EBD4A0A0B0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E9B038-D9D1-099D-83E1-24B812D77F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6C6238-43F7-FF66-76EB-0EFFBBAE0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E07EE-EEDF-46F6-8B1E-F1A95715ADED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B49B42-23DF-B518-C4C9-6279FB95C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68B288-49AF-5A72-3D5A-BC6CB5C79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8D6EB-A1C8-4284-8B5F-45A0790381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199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22CA2-4177-4C4A-6E6F-3F8B76767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633C1D-427F-B517-B49C-2DD3FE6D26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65B0AC-90B7-AD92-48C5-89E98C61F1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1EBBD6-3FCA-DBE8-4541-3541BBCC8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E07EE-EEDF-46F6-8B1E-F1A95715ADED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FCFF59-8A15-30EA-07E0-D5A8590CC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DCCF4B-B1EE-7191-BEDF-CA31AC437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8D6EB-A1C8-4284-8B5F-45A0790381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848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5212241-1888-8FD9-983E-896D68F96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D6194D-7B7A-D48C-4C66-89EEBFCA66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72FE02-0FEF-37FA-D688-165A756F32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5E07EE-EEDF-46F6-8B1E-F1A95715ADED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DC63D6-72FD-CC91-2591-1D961AF8B0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5B64C-2F12-FE94-2177-EA07E0CDF8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8D6EB-A1C8-4284-8B5F-45A0790381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140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D776D29F-0A2C-4F75-8582-7C7DFCBD11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7AABDC-7CF5-0F34-B4CA-AAAD2E59F7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174819"/>
            <a:ext cx="4375151" cy="2858363"/>
          </a:xfrm>
        </p:spPr>
        <p:txBody>
          <a:bodyPr>
            <a:normAutofit/>
          </a:bodyPr>
          <a:lstStyle/>
          <a:p>
            <a:pPr algn="l"/>
            <a:r>
              <a:rPr lang="en-US" sz="5000">
                <a:solidFill>
                  <a:schemeClr val="bg1"/>
                </a:solidFill>
              </a:rPr>
              <a:t>Communicating in the Rural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CE6196-A72D-8052-E792-E1F64B80E1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414180"/>
            <a:ext cx="4377793" cy="1594508"/>
          </a:xfrm>
        </p:spPr>
        <p:txBody>
          <a:bodyPr>
            <a:normAutofit/>
          </a:bodyPr>
          <a:lstStyle/>
          <a:p>
            <a:pPr algn="l"/>
            <a:r>
              <a:rPr lang="en-US">
                <a:solidFill>
                  <a:schemeClr val="bg1"/>
                </a:solidFill>
              </a:rPr>
              <a:t>Utilizing Our Traditional Means of Communication to Build the Kingdom</a:t>
            </a:r>
          </a:p>
          <a:p>
            <a:pPr algn="l"/>
            <a:endParaRPr lang="en-US">
              <a:solidFill>
                <a:schemeClr val="bg1"/>
              </a:solidFill>
            </a:endParaRPr>
          </a:p>
        </p:txBody>
      </p:sp>
      <p:pic>
        <p:nvPicPr>
          <p:cNvPr id="5" name="Picture 4" descr="A brick building with a sign in front of it&#10;&#10;Description automatically generated with medium confidence">
            <a:extLst>
              <a:ext uri="{FF2B5EF4-FFF2-40B4-BE49-F238E27FC236}">
                <a16:creationId xmlns:a16="http://schemas.microsoft.com/office/drawing/2014/main" id="{727CC2ED-5232-BEF0-4D93-EC31D4EFCB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4" r="1" b="14703"/>
          <a:stretch/>
        </p:blipFill>
        <p:spPr>
          <a:xfrm>
            <a:off x="5682343" y="1"/>
            <a:ext cx="6509657" cy="6857999"/>
          </a:xfrm>
          <a:custGeom>
            <a:avLst/>
            <a:gdLst/>
            <a:ahLst/>
            <a:cxnLst/>
            <a:rect l="l" t="t" r="r" b="b"/>
            <a:pathLst>
              <a:path w="6509657" h="6857999">
                <a:moveTo>
                  <a:pt x="752157" y="6118149"/>
                </a:moveTo>
                <a:cubicBezTo>
                  <a:pt x="745608" y="6124102"/>
                  <a:pt x="737987" y="6129341"/>
                  <a:pt x="730938" y="6133722"/>
                </a:cubicBezTo>
                <a:cubicBezTo>
                  <a:pt x="723794" y="6138152"/>
                  <a:pt x="718448" y="6143474"/>
                  <a:pt x="714778" y="6149379"/>
                </a:cubicBezTo>
                <a:lnTo>
                  <a:pt x="709303" y="6166562"/>
                </a:lnTo>
                <a:lnTo>
                  <a:pt x="714778" y="6149380"/>
                </a:lnTo>
                <a:cubicBezTo>
                  <a:pt x="718448" y="6143474"/>
                  <a:pt x="723794" y="6138152"/>
                  <a:pt x="730938" y="6133723"/>
                </a:cubicBezTo>
                <a:cubicBezTo>
                  <a:pt x="737987" y="6129341"/>
                  <a:pt x="745608" y="6124102"/>
                  <a:pt x="752157" y="6118149"/>
                </a:cubicBezTo>
                <a:close/>
                <a:moveTo>
                  <a:pt x="844000" y="4941372"/>
                </a:moveTo>
                <a:lnTo>
                  <a:pt x="840670" y="4950868"/>
                </a:lnTo>
                <a:lnTo>
                  <a:pt x="830985" y="4991382"/>
                </a:lnTo>
                <a:lnTo>
                  <a:pt x="840670" y="4950869"/>
                </a:lnTo>
                <a:close/>
                <a:moveTo>
                  <a:pt x="840061" y="4749807"/>
                </a:moveTo>
                <a:cubicBezTo>
                  <a:pt x="852197" y="4762827"/>
                  <a:pt x="853054" y="4781365"/>
                  <a:pt x="854768" y="4799797"/>
                </a:cubicBezTo>
                <a:cubicBezTo>
                  <a:pt x="853054" y="4781365"/>
                  <a:pt x="852197" y="4762826"/>
                  <a:pt x="840061" y="4749807"/>
                </a:cubicBezTo>
                <a:close/>
                <a:moveTo>
                  <a:pt x="822263" y="4543185"/>
                </a:moveTo>
                <a:lnTo>
                  <a:pt x="816857" y="4557091"/>
                </a:lnTo>
                <a:cubicBezTo>
                  <a:pt x="805236" y="4573618"/>
                  <a:pt x="796449" y="4588275"/>
                  <a:pt x="790493" y="4602021"/>
                </a:cubicBezTo>
                <a:cubicBezTo>
                  <a:pt x="796449" y="4588275"/>
                  <a:pt x="805236" y="4573618"/>
                  <a:pt x="816857" y="4557092"/>
                </a:cubicBezTo>
                <a:cubicBezTo>
                  <a:pt x="819238" y="4553662"/>
                  <a:pt x="821286" y="4548281"/>
                  <a:pt x="822263" y="4543185"/>
                </a:cubicBezTo>
                <a:close/>
                <a:moveTo>
                  <a:pt x="356045" y="2819253"/>
                </a:moveTo>
                <a:lnTo>
                  <a:pt x="344401" y="2827483"/>
                </a:lnTo>
                <a:lnTo>
                  <a:pt x="344399" y="2827486"/>
                </a:lnTo>
                <a:lnTo>
                  <a:pt x="325550" y="2842392"/>
                </a:lnTo>
                <a:lnTo>
                  <a:pt x="315896" y="2861156"/>
                </a:lnTo>
                <a:lnTo>
                  <a:pt x="344399" y="2827486"/>
                </a:lnTo>
                <a:lnTo>
                  <a:pt x="344401" y="2827484"/>
                </a:lnTo>
                <a:close/>
                <a:moveTo>
                  <a:pt x="425699" y="1974015"/>
                </a:moveTo>
                <a:cubicBezTo>
                  <a:pt x="427224" y="1991685"/>
                  <a:pt x="433462" y="2008497"/>
                  <a:pt x="449941" y="2023547"/>
                </a:cubicBezTo>
                <a:cubicBezTo>
                  <a:pt x="441702" y="2016020"/>
                  <a:pt x="436022" y="2008056"/>
                  <a:pt x="432213" y="1999763"/>
                </a:cubicBezTo>
                <a:close/>
                <a:moveTo>
                  <a:pt x="442893" y="1768838"/>
                </a:moveTo>
                <a:cubicBezTo>
                  <a:pt x="451656" y="1779981"/>
                  <a:pt x="453942" y="1790986"/>
                  <a:pt x="452275" y="1801558"/>
                </a:cubicBezTo>
                <a:lnTo>
                  <a:pt x="451495" y="1785412"/>
                </a:lnTo>
                <a:cubicBezTo>
                  <a:pt x="450037" y="1779948"/>
                  <a:pt x="447274" y="1774411"/>
                  <a:pt x="442893" y="1768838"/>
                </a:cubicBezTo>
                <a:close/>
                <a:moveTo>
                  <a:pt x="333304" y="520953"/>
                </a:moveTo>
                <a:cubicBezTo>
                  <a:pt x="333743" y="528850"/>
                  <a:pt x="335480" y="536547"/>
                  <a:pt x="337867" y="544146"/>
                </a:cubicBezTo>
                <a:lnTo>
                  <a:pt x="340032" y="549926"/>
                </a:lnTo>
                <a:lnTo>
                  <a:pt x="340448" y="551717"/>
                </a:lnTo>
                <a:lnTo>
                  <a:pt x="346286" y="566616"/>
                </a:lnTo>
                <a:lnTo>
                  <a:pt x="346338" y="566754"/>
                </a:lnTo>
                <a:lnTo>
                  <a:pt x="352655" y="583595"/>
                </a:lnTo>
                <a:lnTo>
                  <a:pt x="359452" y="612658"/>
                </a:lnTo>
                <a:cubicBezTo>
                  <a:pt x="358987" y="604728"/>
                  <a:pt x="357230" y="597005"/>
                  <a:pt x="354829" y="589388"/>
                </a:cubicBezTo>
                <a:lnTo>
                  <a:pt x="352655" y="583595"/>
                </a:lnTo>
                <a:lnTo>
                  <a:pt x="352236" y="581804"/>
                </a:lnTo>
                <a:lnTo>
                  <a:pt x="346286" y="566616"/>
                </a:lnTo>
                <a:lnTo>
                  <a:pt x="340032" y="549926"/>
                </a:lnTo>
                <a:close/>
                <a:moveTo>
                  <a:pt x="384407" y="268794"/>
                </a:moveTo>
                <a:lnTo>
                  <a:pt x="387838" y="328017"/>
                </a:lnTo>
                <a:cubicBezTo>
                  <a:pt x="389527" y="318646"/>
                  <a:pt x="389932" y="309031"/>
                  <a:pt x="389283" y="299164"/>
                </a:cubicBezTo>
                <a:cubicBezTo>
                  <a:pt x="388635" y="289296"/>
                  <a:pt x="386932" y="279176"/>
                  <a:pt x="384407" y="268794"/>
                </a:cubicBezTo>
                <a:close/>
                <a:moveTo>
                  <a:pt x="66991" y="0"/>
                </a:moveTo>
                <a:lnTo>
                  <a:pt x="6509657" y="0"/>
                </a:lnTo>
                <a:lnTo>
                  <a:pt x="6509657" y="6857999"/>
                </a:lnTo>
                <a:lnTo>
                  <a:pt x="149318" y="6857999"/>
                </a:lnTo>
                <a:lnTo>
                  <a:pt x="149318" y="6857457"/>
                </a:lnTo>
                <a:lnTo>
                  <a:pt x="22079" y="6857457"/>
                </a:lnTo>
                <a:lnTo>
                  <a:pt x="26850" y="6796804"/>
                </a:lnTo>
                <a:cubicBezTo>
                  <a:pt x="32161" y="6777207"/>
                  <a:pt x="39591" y="6758011"/>
                  <a:pt x="44354" y="6738388"/>
                </a:cubicBezTo>
                <a:cubicBezTo>
                  <a:pt x="48736" y="6720103"/>
                  <a:pt x="58832" y="6702955"/>
                  <a:pt x="67214" y="6685617"/>
                </a:cubicBezTo>
                <a:cubicBezTo>
                  <a:pt x="83217" y="6652472"/>
                  <a:pt x="73120" y="6617036"/>
                  <a:pt x="77310" y="6583128"/>
                </a:cubicBezTo>
                <a:cubicBezTo>
                  <a:pt x="78645" y="6572269"/>
                  <a:pt x="80168" y="6561411"/>
                  <a:pt x="82837" y="6550742"/>
                </a:cubicBezTo>
                <a:cubicBezTo>
                  <a:pt x="89885" y="6521593"/>
                  <a:pt x="95981" y="6491874"/>
                  <a:pt x="105697" y="6463490"/>
                </a:cubicBezTo>
                <a:cubicBezTo>
                  <a:pt x="116556" y="6431292"/>
                  <a:pt x="131034" y="6400429"/>
                  <a:pt x="146086" y="6363664"/>
                </a:cubicBezTo>
                <a:cubicBezTo>
                  <a:pt x="142275" y="6350899"/>
                  <a:pt x="131986" y="6331277"/>
                  <a:pt x="131034" y="6311084"/>
                </a:cubicBezTo>
                <a:cubicBezTo>
                  <a:pt x="127795" y="6246121"/>
                  <a:pt x="145513" y="6185351"/>
                  <a:pt x="173518" y="6127247"/>
                </a:cubicBezTo>
                <a:cubicBezTo>
                  <a:pt x="181899" y="6109530"/>
                  <a:pt x="187424" y="6090477"/>
                  <a:pt x="195616" y="6072569"/>
                </a:cubicBezTo>
                <a:cubicBezTo>
                  <a:pt x="198472" y="6066284"/>
                  <a:pt x="204569" y="6058092"/>
                  <a:pt x="210285" y="6056948"/>
                </a:cubicBezTo>
                <a:cubicBezTo>
                  <a:pt x="243432" y="6050282"/>
                  <a:pt x="242863" y="6025515"/>
                  <a:pt x="244766" y="5999796"/>
                </a:cubicBezTo>
                <a:cubicBezTo>
                  <a:pt x="247051" y="5969124"/>
                  <a:pt x="252386" y="5938836"/>
                  <a:pt x="256958" y="5908355"/>
                </a:cubicBezTo>
                <a:cubicBezTo>
                  <a:pt x="257530" y="5904353"/>
                  <a:pt x="261531" y="5900735"/>
                  <a:pt x="264200" y="5897114"/>
                </a:cubicBezTo>
                <a:cubicBezTo>
                  <a:pt x="268199" y="5891590"/>
                  <a:pt x="274295" y="5886447"/>
                  <a:pt x="275818" y="5880348"/>
                </a:cubicBezTo>
                <a:cubicBezTo>
                  <a:pt x="283249" y="5849107"/>
                  <a:pt x="289535" y="5817674"/>
                  <a:pt x="296393" y="5786239"/>
                </a:cubicBezTo>
                <a:cubicBezTo>
                  <a:pt x="297918" y="5779191"/>
                  <a:pt x="299823" y="5771953"/>
                  <a:pt x="302870" y="5765474"/>
                </a:cubicBezTo>
                <a:cubicBezTo>
                  <a:pt x="305728" y="5759378"/>
                  <a:pt x="310683" y="5754234"/>
                  <a:pt x="313730" y="5748136"/>
                </a:cubicBezTo>
                <a:cubicBezTo>
                  <a:pt x="321920" y="5731564"/>
                  <a:pt x="329541" y="5714607"/>
                  <a:pt x="338685" y="5695178"/>
                </a:cubicBezTo>
                <a:cubicBezTo>
                  <a:pt x="321541" y="5684320"/>
                  <a:pt x="331257" y="5669647"/>
                  <a:pt x="339447" y="5651360"/>
                </a:cubicBezTo>
                <a:cubicBezTo>
                  <a:pt x="347830" y="5632691"/>
                  <a:pt x="350497" y="5611164"/>
                  <a:pt x="353545" y="5590590"/>
                </a:cubicBezTo>
                <a:cubicBezTo>
                  <a:pt x="359070" y="5552869"/>
                  <a:pt x="362499" y="5514957"/>
                  <a:pt x="367451" y="5477239"/>
                </a:cubicBezTo>
                <a:cubicBezTo>
                  <a:pt x="368595" y="5469236"/>
                  <a:pt x="370690" y="5460092"/>
                  <a:pt x="375454" y="5453995"/>
                </a:cubicBezTo>
                <a:cubicBezTo>
                  <a:pt x="407459" y="5412276"/>
                  <a:pt x="416411" y="5361598"/>
                  <a:pt x="413366" y="5313403"/>
                </a:cubicBezTo>
                <a:cubicBezTo>
                  <a:pt x="411078" y="5275491"/>
                  <a:pt x="409363" y="5238343"/>
                  <a:pt x="412601" y="5200813"/>
                </a:cubicBezTo>
                <a:cubicBezTo>
                  <a:pt x="412793" y="5197955"/>
                  <a:pt x="412411" y="5194145"/>
                  <a:pt x="410887" y="5192051"/>
                </a:cubicBezTo>
                <a:cubicBezTo>
                  <a:pt x="400791" y="5179097"/>
                  <a:pt x="400029" y="5165570"/>
                  <a:pt x="398315" y="5148995"/>
                </a:cubicBezTo>
                <a:cubicBezTo>
                  <a:pt x="395837" y="5125562"/>
                  <a:pt x="397553" y="5104036"/>
                  <a:pt x="401743" y="5082317"/>
                </a:cubicBezTo>
                <a:cubicBezTo>
                  <a:pt x="404791" y="5066505"/>
                  <a:pt x="411078" y="5050504"/>
                  <a:pt x="419080" y="5036405"/>
                </a:cubicBezTo>
                <a:cubicBezTo>
                  <a:pt x="430320" y="5016785"/>
                  <a:pt x="434701" y="4997922"/>
                  <a:pt x="419841" y="4979253"/>
                </a:cubicBezTo>
                <a:cubicBezTo>
                  <a:pt x="404029" y="4959061"/>
                  <a:pt x="409553" y="4936201"/>
                  <a:pt x="408983" y="4913909"/>
                </a:cubicBezTo>
                <a:cubicBezTo>
                  <a:pt x="408791" y="4904195"/>
                  <a:pt x="409175" y="4893907"/>
                  <a:pt x="406697" y="4884572"/>
                </a:cubicBezTo>
                <a:cubicBezTo>
                  <a:pt x="399647" y="4857522"/>
                  <a:pt x="388978" y="4831420"/>
                  <a:pt x="384216" y="4803988"/>
                </a:cubicBezTo>
                <a:cubicBezTo>
                  <a:pt x="381551" y="4788747"/>
                  <a:pt x="386312" y="4771793"/>
                  <a:pt x="389741" y="4755980"/>
                </a:cubicBezTo>
                <a:cubicBezTo>
                  <a:pt x="393362" y="4739978"/>
                  <a:pt x="398885" y="4724167"/>
                  <a:pt x="404601" y="4708734"/>
                </a:cubicBezTo>
                <a:cubicBezTo>
                  <a:pt x="408411" y="4698258"/>
                  <a:pt x="412031" y="4686828"/>
                  <a:pt x="418889" y="4678445"/>
                </a:cubicBezTo>
                <a:cubicBezTo>
                  <a:pt x="434510" y="4659393"/>
                  <a:pt x="437178" y="4639772"/>
                  <a:pt x="428986" y="4617291"/>
                </a:cubicBezTo>
                <a:cubicBezTo>
                  <a:pt x="427651" y="4613864"/>
                  <a:pt x="427651" y="4609863"/>
                  <a:pt x="427462" y="4606053"/>
                </a:cubicBezTo>
                <a:cubicBezTo>
                  <a:pt x="423462" y="4545086"/>
                  <a:pt x="420984" y="4484127"/>
                  <a:pt x="414888" y="4423545"/>
                </a:cubicBezTo>
                <a:cubicBezTo>
                  <a:pt x="412411" y="4398972"/>
                  <a:pt x="401553" y="4375349"/>
                  <a:pt x="394695" y="4351154"/>
                </a:cubicBezTo>
                <a:cubicBezTo>
                  <a:pt x="393362" y="4346201"/>
                  <a:pt x="391265" y="4340674"/>
                  <a:pt x="392218" y="4335722"/>
                </a:cubicBezTo>
                <a:cubicBezTo>
                  <a:pt x="401743" y="4281810"/>
                  <a:pt x="387838" y="4231324"/>
                  <a:pt x="369547" y="4181603"/>
                </a:cubicBezTo>
                <a:cubicBezTo>
                  <a:pt x="367643" y="4176461"/>
                  <a:pt x="368214" y="4170174"/>
                  <a:pt x="368595" y="4164458"/>
                </a:cubicBezTo>
                <a:cubicBezTo>
                  <a:pt x="369928" y="4148453"/>
                  <a:pt x="376597" y="4131119"/>
                  <a:pt x="372597" y="4116641"/>
                </a:cubicBezTo>
                <a:cubicBezTo>
                  <a:pt x="361546" y="4078159"/>
                  <a:pt x="348211" y="4040058"/>
                  <a:pt x="331447" y="4003861"/>
                </a:cubicBezTo>
                <a:cubicBezTo>
                  <a:pt x="314494" y="3967091"/>
                  <a:pt x="300203" y="3932993"/>
                  <a:pt x="317349" y="3890891"/>
                </a:cubicBezTo>
                <a:cubicBezTo>
                  <a:pt x="324589" y="3872985"/>
                  <a:pt x="319445" y="3849362"/>
                  <a:pt x="317541" y="3828785"/>
                </a:cubicBezTo>
                <a:cubicBezTo>
                  <a:pt x="316016" y="3813737"/>
                  <a:pt x="307443" y="3799258"/>
                  <a:pt x="307443" y="3784397"/>
                </a:cubicBezTo>
                <a:cubicBezTo>
                  <a:pt x="307443" y="3744770"/>
                  <a:pt x="297345" y="3709529"/>
                  <a:pt x="276771" y="3675238"/>
                </a:cubicBezTo>
                <a:cubicBezTo>
                  <a:pt x="268770" y="3661899"/>
                  <a:pt x="274106" y="3641134"/>
                  <a:pt x="272009" y="3623799"/>
                </a:cubicBezTo>
                <a:cubicBezTo>
                  <a:pt x="269533" y="3605509"/>
                  <a:pt x="267247" y="3586653"/>
                  <a:pt x="261720" y="3569124"/>
                </a:cubicBezTo>
                <a:cubicBezTo>
                  <a:pt x="247243" y="3523785"/>
                  <a:pt x="230859" y="3479015"/>
                  <a:pt x="215618" y="3433866"/>
                </a:cubicBezTo>
                <a:cubicBezTo>
                  <a:pt x="203045" y="3396719"/>
                  <a:pt x="212951" y="3360139"/>
                  <a:pt x="218286" y="3323372"/>
                </a:cubicBezTo>
                <a:cubicBezTo>
                  <a:pt x="221715" y="3300319"/>
                  <a:pt x="229907" y="3278795"/>
                  <a:pt x="217715" y="3252885"/>
                </a:cubicBezTo>
                <a:cubicBezTo>
                  <a:pt x="206093" y="3228119"/>
                  <a:pt x="208761" y="3196686"/>
                  <a:pt x="202475" y="3168870"/>
                </a:cubicBezTo>
                <a:cubicBezTo>
                  <a:pt x="197141" y="3145436"/>
                  <a:pt x="188566" y="3122770"/>
                  <a:pt x="180184" y="3100099"/>
                </a:cubicBezTo>
                <a:cubicBezTo>
                  <a:pt x="168753" y="3069235"/>
                  <a:pt x="156753" y="3038756"/>
                  <a:pt x="162468" y="3005035"/>
                </a:cubicBezTo>
                <a:cubicBezTo>
                  <a:pt x="168945" y="2966742"/>
                  <a:pt x="144560" y="2940455"/>
                  <a:pt x="128366" y="2910353"/>
                </a:cubicBezTo>
                <a:cubicBezTo>
                  <a:pt x="117318" y="2889587"/>
                  <a:pt x="109126" y="2866918"/>
                  <a:pt x="102268" y="2844248"/>
                </a:cubicBezTo>
                <a:cubicBezTo>
                  <a:pt x="93313" y="2813958"/>
                  <a:pt x="87978" y="2782716"/>
                  <a:pt x="79216" y="2752235"/>
                </a:cubicBezTo>
                <a:cubicBezTo>
                  <a:pt x="66072" y="2706131"/>
                  <a:pt x="55785" y="2659455"/>
                  <a:pt x="63024" y="2611450"/>
                </a:cubicBezTo>
                <a:cubicBezTo>
                  <a:pt x="66262" y="2589352"/>
                  <a:pt x="66072" y="2568774"/>
                  <a:pt x="61307" y="2546678"/>
                </a:cubicBezTo>
                <a:cubicBezTo>
                  <a:pt x="53497" y="2510483"/>
                  <a:pt x="52545" y="2473333"/>
                  <a:pt x="23399" y="2444184"/>
                </a:cubicBezTo>
                <a:cubicBezTo>
                  <a:pt x="13111" y="2433897"/>
                  <a:pt x="10446" y="2415420"/>
                  <a:pt x="5110" y="2400369"/>
                </a:cubicBezTo>
                <a:cubicBezTo>
                  <a:pt x="-1178" y="2383032"/>
                  <a:pt x="2062" y="2370270"/>
                  <a:pt x="20351" y="2360933"/>
                </a:cubicBezTo>
                <a:cubicBezTo>
                  <a:pt x="28541" y="2356744"/>
                  <a:pt x="36543" y="2344741"/>
                  <a:pt x="37877" y="2335405"/>
                </a:cubicBezTo>
                <a:cubicBezTo>
                  <a:pt x="41877" y="2307402"/>
                  <a:pt x="35971" y="2281683"/>
                  <a:pt x="23017" y="2254633"/>
                </a:cubicBezTo>
                <a:cubicBezTo>
                  <a:pt x="10824" y="2229296"/>
                  <a:pt x="12158" y="2197670"/>
                  <a:pt x="7395" y="2168903"/>
                </a:cubicBezTo>
                <a:cubicBezTo>
                  <a:pt x="5680" y="2158712"/>
                  <a:pt x="3062" y="2148519"/>
                  <a:pt x="871" y="2138304"/>
                </a:cubicBezTo>
                <a:lnTo>
                  <a:pt x="0" y="2131532"/>
                </a:lnTo>
                <a:lnTo>
                  <a:pt x="0" y="2072225"/>
                </a:lnTo>
                <a:lnTo>
                  <a:pt x="251" y="2069340"/>
                </a:lnTo>
                <a:cubicBezTo>
                  <a:pt x="2061" y="2056600"/>
                  <a:pt x="4156" y="2043835"/>
                  <a:pt x="5299" y="2030977"/>
                </a:cubicBezTo>
                <a:cubicBezTo>
                  <a:pt x="7203" y="2010974"/>
                  <a:pt x="6442" y="1990589"/>
                  <a:pt x="8729" y="1970586"/>
                </a:cubicBezTo>
                <a:cubicBezTo>
                  <a:pt x="10446" y="1954202"/>
                  <a:pt x="14824" y="1938009"/>
                  <a:pt x="18445" y="1921817"/>
                </a:cubicBezTo>
                <a:cubicBezTo>
                  <a:pt x="19779" y="1915912"/>
                  <a:pt x="24922" y="1910004"/>
                  <a:pt x="24161" y="1904673"/>
                </a:cubicBezTo>
                <a:cubicBezTo>
                  <a:pt x="15968" y="1851709"/>
                  <a:pt x="52545" y="1813610"/>
                  <a:pt x="68738" y="1768838"/>
                </a:cubicBezTo>
                <a:cubicBezTo>
                  <a:pt x="85886" y="1721785"/>
                  <a:pt x="112174" y="1676253"/>
                  <a:pt x="104363" y="1623675"/>
                </a:cubicBezTo>
                <a:cubicBezTo>
                  <a:pt x="99601" y="1591859"/>
                  <a:pt x="88551" y="1561189"/>
                  <a:pt x="81882" y="1529563"/>
                </a:cubicBezTo>
                <a:cubicBezTo>
                  <a:pt x="79597" y="1518324"/>
                  <a:pt x="79978" y="1505751"/>
                  <a:pt x="82264" y="1494509"/>
                </a:cubicBezTo>
                <a:cubicBezTo>
                  <a:pt x="92743" y="1440216"/>
                  <a:pt x="94266" y="1386684"/>
                  <a:pt x="77120" y="1333341"/>
                </a:cubicBezTo>
                <a:cubicBezTo>
                  <a:pt x="74262" y="1324198"/>
                  <a:pt x="71597" y="1314483"/>
                  <a:pt x="71597" y="1304955"/>
                </a:cubicBezTo>
                <a:cubicBezTo>
                  <a:pt x="71597" y="1252757"/>
                  <a:pt x="75597" y="1201512"/>
                  <a:pt x="94266" y="1151600"/>
                </a:cubicBezTo>
                <a:cubicBezTo>
                  <a:pt x="100553" y="1134834"/>
                  <a:pt x="96553" y="1114449"/>
                  <a:pt x="98077" y="1095972"/>
                </a:cubicBezTo>
                <a:cubicBezTo>
                  <a:pt x="99409" y="1078826"/>
                  <a:pt x="99981" y="1061298"/>
                  <a:pt x="104363" y="1044725"/>
                </a:cubicBezTo>
                <a:cubicBezTo>
                  <a:pt x="110839" y="1020529"/>
                  <a:pt x="111601" y="998052"/>
                  <a:pt x="105887" y="973095"/>
                </a:cubicBezTo>
                <a:cubicBezTo>
                  <a:pt x="100553" y="949281"/>
                  <a:pt x="103219" y="923562"/>
                  <a:pt x="103029" y="898797"/>
                </a:cubicBezTo>
                <a:cubicBezTo>
                  <a:pt x="102839" y="871173"/>
                  <a:pt x="102649" y="843552"/>
                  <a:pt x="103601" y="815929"/>
                </a:cubicBezTo>
                <a:cubicBezTo>
                  <a:pt x="103981" y="804877"/>
                  <a:pt x="111601" y="792306"/>
                  <a:pt x="108553" y="783158"/>
                </a:cubicBezTo>
                <a:cubicBezTo>
                  <a:pt x="98267" y="753633"/>
                  <a:pt x="110649" y="724104"/>
                  <a:pt x="105126" y="694576"/>
                </a:cubicBezTo>
                <a:cubicBezTo>
                  <a:pt x="102268" y="680096"/>
                  <a:pt x="110078" y="663713"/>
                  <a:pt x="110839" y="648092"/>
                </a:cubicBezTo>
                <a:cubicBezTo>
                  <a:pt x="112174" y="622564"/>
                  <a:pt x="111601" y="597037"/>
                  <a:pt x="111983" y="571508"/>
                </a:cubicBezTo>
                <a:cubicBezTo>
                  <a:pt x="112174" y="563125"/>
                  <a:pt x="112936" y="554933"/>
                  <a:pt x="113318" y="546552"/>
                </a:cubicBezTo>
                <a:cubicBezTo>
                  <a:pt x="113697" y="539121"/>
                  <a:pt x="115412" y="531310"/>
                  <a:pt x="114080" y="524262"/>
                </a:cubicBezTo>
                <a:cubicBezTo>
                  <a:pt x="109315" y="498733"/>
                  <a:pt x="101505" y="473587"/>
                  <a:pt x="98457" y="447870"/>
                </a:cubicBezTo>
                <a:cubicBezTo>
                  <a:pt x="95792" y="425581"/>
                  <a:pt x="99409" y="402529"/>
                  <a:pt x="97505" y="380050"/>
                </a:cubicBezTo>
                <a:cubicBezTo>
                  <a:pt x="94266" y="340425"/>
                  <a:pt x="88551" y="300800"/>
                  <a:pt x="84930" y="261173"/>
                </a:cubicBezTo>
                <a:cubicBezTo>
                  <a:pt x="84168" y="252600"/>
                  <a:pt x="88933" y="243648"/>
                  <a:pt x="89313" y="234883"/>
                </a:cubicBezTo>
                <a:cubicBezTo>
                  <a:pt x="90266" y="207450"/>
                  <a:pt x="90457" y="180017"/>
                  <a:pt x="91026" y="152584"/>
                </a:cubicBezTo>
                <a:cubicBezTo>
                  <a:pt x="91218" y="136963"/>
                  <a:pt x="90647" y="121150"/>
                  <a:pt x="92361" y="105718"/>
                </a:cubicBezTo>
                <a:cubicBezTo>
                  <a:pt x="94648" y="85336"/>
                  <a:pt x="98077" y="66857"/>
                  <a:pt x="83217" y="47806"/>
                </a:cubicBezTo>
                <a:cubicBezTo>
                  <a:pt x="77453" y="40471"/>
                  <a:pt x="73691" y="32636"/>
                  <a:pt x="71206" y="24480"/>
                </a:cubicBezTo>
                <a:close/>
              </a:path>
            </a:pathLst>
          </a:custGeom>
          <a:effectLst>
            <a:outerShdw blurRad="381000" dist="152400" dir="10800000" algn="r" rotWithShape="0">
              <a:prstClr val="black">
                <a:alpha val="10000"/>
              </a:prstClr>
            </a:outerShdw>
          </a:effectLst>
        </p:spPr>
      </p:pic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C4D41903-2C9D-4F9E-AA1F-6161F8A6F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40986" y="2991370"/>
            <a:ext cx="6857455" cy="874716"/>
          </a:xfrm>
          <a:custGeom>
            <a:avLst/>
            <a:gdLst>
              <a:gd name="connsiteX0" fmla="*/ 6857455 w 6857455"/>
              <a:gd name="connsiteY0" fmla="*/ 804643 h 874716"/>
              <a:gd name="connsiteX1" fmla="*/ 6857455 w 6857455"/>
              <a:gd name="connsiteY1" fmla="*/ 562246 h 874716"/>
              <a:gd name="connsiteX2" fmla="*/ 6829178 w 6857455"/>
              <a:gd name="connsiteY2" fmla="*/ 551284 h 874716"/>
              <a:gd name="connsiteX3" fmla="*/ 6766024 w 6857455"/>
              <a:gd name="connsiteY3" fmla="*/ 500372 h 874716"/>
              <a:gd name="connsiteX4" fmla="*/ 6734971 w 6857455"/>
              <a:gd name="connsiteY4" fmla="*/ 500944 h 874716"/>
              <a:gd name="connsiteX5" fmla="*/ 6683915 w 6857455"/>
              <a:gd name="connsiteY5" fmla="*/ 507040 h 874716"/>
              <a:gd name="connsiteX6" fmla="*/ 6628860 w 6857455"/>
              <a:gd name="connsiteY6" fmla="*/ 495418 h 874716"/>
              <a:gd name="connsiteX7" fmla="*/ 6588662 w 6857455"/>
              <a:gd name="connsiteY7" fmla="*/ 487227 h 874716"/>
              <a:gd name="connsiteX8" fmla="*/ 6476074 w 6857455"/>
              <a:gd name="connsiteY8" fmla="*/ 511230 h 874716"/>
              <a:gd name="connsiteX9" fmla="*/ 6382345 w 6857455"/>
              <a:gd name="connsiteY9" fmla="*/ 534853 h 874716"/>
              <a:gd name="connsiteX10" fmla="*/ 6369391 w 6857455"/>
              <a:gd name="connsiteY10" fmla="*/ 531615 h 874716"/>
              <a:gd name="connsiteX11" fmla="*/ 6244799 w 6857455"/>
              <a:gd name="connsiteY11" fmla="*/ 512182 h 874716"/>
              <a:gd name="connsiteX12" fmla="*/ 6190315 w 6857455"/>
              <a:gd name="connsiteY12" fmla="*/ 485703 h 874716"/>
              <a:gd name="connsiteX13" fmla="*/ 6115446 w 6857455"/>
              <a:gd name="connsiteY13" fmla="*/ 462270 h 874716"/>
              <a:gd name="connsiteX14" fmla="*/ 6032194 w 6857455"/>
              <a:gd name="connsiteY14" fmla="*/ 434266 h 874716"/>
              <a:gd name="connsiteX15" fmla="*/ 5971042 w 6857455"/>
              <a:gd name="connsiteY15" fmla="*/ 420738 h 874716"/>
              <a:gd name="connsiteX16" fmla="*/ 5880933 w 6857455"/>
              <a:gd name="connsiteY16" fmla="*/ 430646 h 874716"/>
              <a:gd name="connsiteX17" fmla="*/ 5862452 w 6857455"/>
              <a:gd name="connsiteY17" fmla="*/ 438648 h 874716"/>
              <a:gd name="connsiteX18" fmla="*/ 5685283 w 6857455"/>
              <a:gd name="connsiteY18" fmla="*/ 498658 h 874716"/>
              <a:gd name="connsiteX19" fmla="*/ 5567169 w 6857455"/>
              <a:gd name="connsiteY19" fmla="*/ 499420 h 874716"/>
              <a:gd name="connsiteX20" fmla="*/ 5527923 w 6857455"/>
              <a:gd name="connsiteY20" fmla="*/ 490466 h 874716"/>
              <a:gd name="connsiteX21" fmla="*/ 5456292 w 6857455"/>
              <a:gd name="connsiteY21" fmla="*/ 450650 h 874716"/>
              <a:gd name="connsiteX22" fmla="*/ 5424670 w 6857455"/>
              <a:gd name="connsiteY22" fmla="*/ 444934 h 874716"/>
              <a:gd name="connsiteX23" fmla="*/ 5368662 w 6857455"/>
              <a:gd name="connsiteY23" fmla="*/ 441124 h 874716"/>
              <a:gd name="connsiteX24" fmla="*/ 5247118 w 6857455"/>
              <a:gd name="connsiteY24" fmla="*/ 444934 h 874716"/>
              <a:gd name="connsiteX25" fmla="*/ 5088617 w 6857455"/>
              <a:gd name="connsiteY25" fmla="*/ 428742 h 874716"/>
              <a:gd name="connsiteX26" fmla="*/ 5025750 w 6857455"/>
              <a:gd name="connsiteY26" fmla="*/ 433694 h 874716"/>
              <a:gd name="connsiteX27" fmla="*/ 4957930 w 6857455"/>
              <a:gd name="connsiteY27" fmla="*/ 442268 h 874716"/>
              <a:gd name="connsiteX28" fmla="*/ 4938116 w 6857455"/>
              <a:gd name="connsiteY28" fmla="*/ 441886 h 874716"/>
              <a:gd name="connsiteX29" fmla="*/ 4833910 w 6857455"/>
              <a:gd name="connsiteY29" fmla="*/ 421693 h 874716"/>
              <a:gd name="connsiteX30" fmla="*/ 4810095 w 6857455"/>
              <a:gd name="connsiteY30" fmla="*/ 408167 h 874716"/>
              <a:gd name="connsiteX31" fmla="*/ 4747991 w 6857455"/>
              <a:gd name="connsiteY31" fmla="*/ 413691 h 874716"/>
              <a:gd name="connsiteX32" fmla="*/ 4692745 w 6857455"/>
              <a:gd name="connsiteY32" fmla="*/ 435790 h 874716"/>
              <a:gd name="connsiteX33" fmla="*/ 4375933 w 6857455"/>
              <a:gd name="connsiteY33" fmla="*/ 483417 h 874716"/>
              <a:gd name="connsiteX34" fmla="*/ 4185426 w 6857455"/>
              <a:gd name="connsiteY34" fmla="*/ 484179 h 874716"/>
              <a:gd name="connsiteX35" fmla="*/ 4052072 w 6857455"/>
              <a:gd name="connsiteY35" fmla="*/ 505134 h 874716"/>
              <a:gd name="connsiteX36" fmla="*/ 4029973 w 6857455"/>
              <a:gd name="connsiteY36" fmla="*/ 527233 h 874716"/>
              <a:gd name="connsiteX37" fmla="*/ 3948626 w 6857455"/>
              <a:gd name="connsiteY37" fmla="*/ 550666 h 874716"/>
              <a:gd name="connsiteX38" fmla="*/ 3871280 w 6857455"/>
              <a:gd name="connsiteY38" fmla="*/ 502275 h 874716"/>
              <a:gd name="connsiteX39" fmla="*/ 3774312 w 6857455"/>
              <a:gd name="connsiteY39" fmla="*/ 429122 h 874716"/>
              <a:gd name="connsiteX40" fmla="*/ 3721543 w 6857455"/>
              <a:gd name="connsiteY40" fmla="*/ 428552 h 874716"/>
              <a:gd name="connsiteX41" fmla="*/ 3612763 w 6857455"/>
              <a:gd name="connsiteY41" fmla="*/ 414263 h 874716"/>
              <a:gd name="connsiteX42" fmla="*/ 3537323 w 6857455"/>
              <a:gd name="connsiteY42" fmla="*/ 389878 h 874716"/>
              <a:gd name="connsiteX43" fmla="*/ 3431593 w 6857455"/>
              <a:gd name="connsiteY43" fmla="*/ 360921 h 874716"/>
              <a:gd name="connsiteX44" fmla="*/ 3392158 w 6857455"/>
              <a:gd name="connsiteY44" fmla="*/ 345681 h 874716"/>
              <a:gd name="connsiteX45" fmla="*/ 3297856 w 6857455"/>
              <a:gd name="connsiteY45" fmla="*/ 323010 h 874716"/>
              <a:gd name="connsiteX46" fmla="*/ 3219748 w 6857455"/>
              <a:gd name="connsiteY46" fmla="*/ 308151 h 874716"/>
              <a:gd name="connsiteX47" fmla="*/ 3156692 w 6857455"/>
              <a:gd name="connsiteY47" fmla="*/ 261668 h 874716"/>
              <a:gd name="connsiteX48" fmla="*/ 3136497 w 6857455"/>
              <a:gd name="connsiteY48" fmla="*/ 237663 h 874716"/>
              <a:gd name="connsiteX49" fmla="*/ 3119733 w 6857455"/>
              <a:gd name="connsiteY49" fmla="*/ 222233 h 874716"/>
              <a:gd name="connsiteX50" fmla="*/ 3045436 w 6857455"/>
              <a:gd name="connsiteY50" fmla="*/ 131742 h 874716"/>
              <a:gd name="connsiteX51" fmla="*/ 3037054 w 6857455"/>
              <a:gd name="connsiteY51" fmla="*/ 124121 h 874716"/>
              <a:gd name="connsiteX52" fmla="*/ 2936466 w 6857455"/>
              <a:gd name="connsiteY52" fmla="*/ 82400 h 874716"/>
              <a:gd name="connsiteX53" fmla="*/ 2901031 w 6857455"/>
              <a:gd name="connsiteY53" fmla="*/ 59731 h 874716"/>
              <a:gd name="connsiteX54" fmla="*/ 2828259 w 6857455"/>
              <a:gd name="connsiteY54" fmla="*/ 3149 h 874716"/>
              <a:gd name="connsiteX55" fmla="*/ 2799492 w 6857455"/>
              <a:gd name="connsiteY55" fmla="*/ 1245 h 874716"/>
              <a:gd name="connsiteX56" fmla="*/ 2693570 w 6857455"/>
              <a:gd name="connsiteY56" fmla="*/ 35154 h 874716"/>
              <a:gd name="connsiteX57" fmla="*/ 2639847 w 6857455"/>
              <a:gd name="connsiteY57" fmla="*/ 73448 h 874716"/>
              <a:gd name="connsiteX58" fmla="*/ 2621178 w 6857455"/>
              <a:gd name="connsiteY58" fmla="*/ 88688 h 874716"/>
              <a:gd name="connsiteX59" fmla="*/ 2489348 w 6857455"/>
              <a:gd name="connsiteY59" fmla="*/ 72304 h 874716"/>
              <a:gd name="connsiteX60" fmla="*/ 2452580 w 6857455"/>
              <a:gd name="connsiteY60" fmla="*/ 68683 h 874716"/>
              <a:gd name="connsiteX61" fmla="*/ 2326464 w 6857455"/>
              <a:gd name="connsiteY61" fmla="*/ 50395 h 874716"/>
              <a:gd name="connsiteX62" fmla="*/ 2300365 w 6857455"/>
              <a:gd name="connsiteY62" fmla="*/ 54777 h 874716"/>
              <a:gd name="connsiteX63" fmla="*/ 2130434 w 6857455"/>
              <a:gd name="connsiteY63" fmla="*/ 58397 h 874716"/>
              <a:gd name="connsiteX64" fmla="*/ 2118621 w 6857455"/>
              <a:gd name="connsiteY64" fmla="*/ 47919 h 874716"/>
              <a:gd name="connsiteX65" fmla="*/ 2057659 w 6857455"/>
              <a:gd name="connsiteY65" fmla="*/ 16866 h 874716"/>
              <a:gd name="connsiteX66" fmla="*/ 1976314 w 6857455"/>
              <a:gd name="connsiteY66" fmla="*/ 8865 h 874716"/>
              <a:gd name="connsiteX67" fmla="*/ 1961454 w 6857455"/>
              <a:gd name="connsiteY67" fmla="*/ 11724 h 874716"/>
              <a:gd name="connsiteX68" fmla="*/ 1906588 w 6857455"/>
              <a:gd name="connsiteY68" fmla="*/ 30964 h 874716"/>
              <a:gd name="connsiteX69" fmla="*/ 1783330 w 6857455"/>
              <a:gd name="connsiteY69" fmla="*/ 48871 h 874716"/>
              <a:gd name="connsiteX70" fmla="*/ 1759327 w 6857455"/>
              <a:gd name="connsiteY70" fmla="*/ 55349 h 874716"/>
              <a:gd name="connsiteX71" fmla="*/ 1716082 w 6857455"/>
              <a:gd name="connsiteY71" fmla="*/ 65445 h 874716"/>
              <a:gd name="connsiteX72" fmla="*/ 1598920 w 6857455"/>
              <a:gd name="connsiteY72" fmla="*/ 72114 h 874716"/>
              <a:gd name="connsiteX73" fmla="*/ 1542150 w 6857455"/>
              <a:gd name="connsiteY73" fmla="*/ 62207 h 874716"/>
              <a:gd name="connsiteX74" fmla="*/ 1516813 w 6857455"/>
              <a:gd name="connsiteY74" fmla="*/ 62779 h 874716"/>
              <a:gd name="connsiteX75" fmla="*/ 1432228 w 6857455"/>
              <a:gd name="connsiteY75" fmla="*/ 88116 h 874716"/>
              <a:gd name="connsiteX76" fmla="*/ 1224765 w 6857455"/>
              <a:gd name="connsiteY76" fmla="*/ 71924 h 874716"/>
              <a:gd name="connsiteX77" fmla="*/ 1159231 w 6857455"/>
              <a:gd name="connsiteY77" fmla="*/ 58207 h 874716"/>
              <a:gd name="connsiteX78" fmla="*/ 1124370 w 6857455"/>
              <a:gd name="connsiteY78" fmla="*/ 56301 h 874716"/>
              <a:gd name="connsiteX79" fmla="*/ 1075600 w 6857455"/>
              <a:gd name="connsiteY79" fmla="*/ 75542 h 874716"/>
              <a:gd name="connsiteX80" fmla="*/ 986633 w 6857455"/>
              <a:gd name="connsiteY80" fmla="*/ 79162 h 874716"/>
              <a:gd name="connsiteX81" fmla="*/ 861089 w 6857455"/>
              <a:gd name="connsiteY81" fmla="*/ 76304 h 874716"/>
              <a:gd name="connsiteX82" fmla="*/ 759168 w 6857455"/>
              <a:gd name="connsiteY82" fmla="*/ 104689 h 874716"/>
              <a:gd name="connsiteX83" fmla="*/ 723735 w 6857455"/>
              <a:gd name="connsiteY83" fmla="*/ 140696 h 874716"/>
              <a:gd name="connsiteX84" fmla="*/ 647532 w 6857455"/>
              <a:gd name="connsiteY84" fmla="*/ 147934 h 874716"/>
              <a:gd name="connsiteX85" fmla="*/ 552659 w 6857455"/>
              <a:gd name="connsiteY85" fmla="*/ 95926 h 874716"/>
              <a:gd name="connsiteX86" fmla="*/ 541800 w 6857455"/>
              <a:gd name="connsiteY86" fmla="*/ 97640 h 874716"/>
              <a:gd name="connsiteX87" fmla="*/ 375107 w 6857455"/>
              <a:gd name="connsiteY87" fmla="*/ 123169 h 874716"/>
              <a:gd name="connsiteX88" fmla="*/ 273567 w 6857455"/>
              <a:gd name="connsiteY88" fmla="*/ 145458 h 874716"/>
              <a:gd name="connsiteX89" fmla="*/ 264043 w 6857455"/>
              <a:gd name="connsiteY89" fmla="*/ 154792 h 874716"/>
              <a:gd name="connsiteX90" fmla="*/ 169360 w 6857455"/>
              <a:gd name="connsiteY90" fmla="*/ 177273 h 874716"/>
              <a:gd name="connsiteX91" fmla="*/ 89347 w 6857455"/>
              <a:gd name="connsiteY91" fmla="*/ 157460 h 874716"/>
              <a:gd name="connsiteX92" fmla="*/ 34291 w 6857455"/>
              <a:gd name="connsiteY92" fmla="*/ 145268 h 874716"/>
              <a:gd name="connsiteX93" fmla="*/ 0 w 6857455"/>
              <a:gd name="connsiteY93" fmla="*/ 142056 h 874716"/>
              <a:gd name="connsiteX94" fmla="*/ 0 w 6857455"/>
              <a:gd name="connsiteY94" fmla="*/ 849556 h 874716"/>
              <a:gd name="connsiteX95" fmla="*/ 60652 w 6857455"/>
              <a:gd name="connsiteY95" fmla="*/ 844783 h 874716"/>
              <a:gd name="connsiteX96" fmla="*/ 119068 w 6857455"/>
              <a:gd name="connsiteY96" fmla="*/ 827281 h 874716"/>
              <a:gd name="connsiteX97" fmla="*/ 171840 w 6857455"/>
              <a:gd name="connsiteY97" fmla="*/ 804420 h 874716"/>
              <a:gd name="connsiteX98" fmla="*/ 274329 w 6857455"/>
              <a:gd name="connsiteY98" fmla="*/ 794324 h 874716"/>
              <a:gd name="connsiteX99" fmla="*/ 306715 w 6857455"/>
              <a:gd name="connsiteY99" fmla="*/ 788798 h 874716"/>
              <a:gd name="connsiteX100" fmla="*/ 393967 w 6857455"/>
              <a:gd name="connsiteY100" fmla="*/ 765937 h 874716"/>
              <a:gd name="connsiteX101" fmla="*/ 493793 w 6857455"/>
              <a:gd name="connsiteY101" fmla="*/ 725549 h 874716"/>
              <a:gd name="connsiteX102" fmla="*/ 546373 w 6857455"/>
              <a:gd name="connsiteY102" fmla="*/ 740600 h 874716"/>
              <a:gd name="connsiteX103" fmla="*/ 730211 w 6857455"/>
              <a:gd name="connsiteY103" fmla="*/ 698116 h 874716"/>
              <a:gd name="connsiteX104" fmla="*/ 784889 w 6857455"/>
              <a:gd name="connsiteY104" fmla="*/ 676018 h 874716"/>
              <a:gd name="connsiteX105" fmla="*/ 800509 w 6857455"/>
              <a:gd name="connsiteY105" fmla="*/ 661349 h 874716"/>
              <a:gd name="connsiteX106" fmla="*/ 857661 w 6857455"/>
              <a:gd name="connsiteY106" fmla="*/ 626868 h 874716"/>
              <a:gd name="connsiteX107" fmla="*/ 949102 w 6857455"/>
              <a:gd name="connsiteY107" fmla="*/ 614676 h 874716"/>
              <a:gd name="connsiteX108" fmla="*/ 960342 w 6857455"/>
              <a:gd name="connsiteY108" fmla="*/ 607435 h 874716"/>
              <a:gd name="connsiteX109" fmla="*/ 977109 w 6857455"/>
              <a:gd name="connsiteY109" fmla="*/ 595815 h 874716"/>
              <a:gd name="connsiteX110" fmla="*/ 1071218 w 6857455"/>
              <a:gd name="connsiteY110" fmla="*/ 575240 h 874716"/>
              <a:gd name="connsiteX111" fmla="*/ 1091983 w 6857455"/>
              <a:gd name="connsiteY111" fmla="*/ 568764 h 874716"/>
              <a:gd name="connsiteX112" fmla="*/ 1109321 w 6857455"/>
              <a:gd name="connsiteY112" fmla="*/ 557904 h 874716"/>
              <a:gd name="connsiteX113" fmla="*/ 1162279 w 6857455"/>
              <a:gd name="connsiteY113" fmla="*/ 532949 h 874716"/>
              <a:gd name="connsiteX114" fmla="*/ 1206097 w 6857455"/>
              <a:gd name="connsiteY114" fmla="*/ 532187 h 874716"/>
              <a:gd name="connsiteX115" fmla="*/ 1266867 w 6857455"/>
              <a:gd name="connsiteY115" fmla="*/ 518088 h 874716"/>
              <a:gd name="connsiteX116" fmla="*/ 1380219 w 6857455"/>
              <a:gd name="connsiteY116" fmla="*/ 504182 h 874716"/>
              <a:gd name="connsiteX117" fmla="*/ 1403461 w 6857455"/>
              <a:gd name="connsiteY117" fmla="*/ 496180 h 874716"/>
              <a:gd name="connsiteX118" fmla="*/ 1544054 w 6857455"/>
              <a:gd name="connsiteY118" fmla="*/ 458268 h 874716"/>
              <a:gd name="connsiteX119" fmla="*/ 1656644 w 6857455"/>
              <a:gd name="connsiteY119" fmla="*/ 459032 h 874716"/>
              <a:gd name="connsiteX120" fmla="*/ 1665406 w 6857455"/>
              <a:gd name="connsiteY120" fmla="*/ 460747 h 874716"/>
              <a:gd name="connsiteX121" fmla="*/ 1708461 w 6857455"/>
              <a:gd name="connsiteY121" fmla="*/ 473318 h 874716"/>
              <a:gd name="connsiteX122" fmla="*/ 1775140 w 6857455"/>
              <a:gd name="connsiteY122" fmla="*/ 469891 h 874716"/>
              <a:gd name="connsiteX123" fmla="*/ 1821051 w 6857455"/>
              <a:gd name="connsiteY123" fmla="*/ 452554 h 874716"/>
              <a:gd name="connsiteX124" fmla="*/ 1878203 w 6857455"/>
              <a:gd name="connsiteY124" fmla="*/ 451792 h 874716"/>
              <a:gd name="connsiteX125" fmla="*/ 1943547 w 6857455"/>
              <a:gd name="connsiteY125" fmla="*/ 462651 h 874716"/>
              <a:gd name="connsiteX126" fmla="*/ 1972884 w 6857455"/>
              <a:gd name="connsiteY126" fmla="*/ 464937 h 874716"/>
              <a:gd name="connsiteX127" fmla="*/ 2053469 w 6857455"/>
              <a:gd name="connsiteY127" fmla="*/ 487417 h 874716"/>
              <a:gd name="connsiteX128" fmla="*/ 2101477 w 6857455"/>
              <a:gd name="connsiteY128" fmla="*/ 481893 h 874716"/>
              <a:gd name="connsiteX129" fmla="*/ 2148722 w 6857455"/>
              <a:gd name="connsiteY129" fmla="*/ 467033 h 874716"/>
              <a:gd name="connsiteX130" fmla="*/ 2179011 w 6857455"/>
              <a:gd name="connsiteY130" fmla="*/ 452744 h 874716"/>
              <a:gd name="connsiteX131" fmla="*/ 2240165 w 6857455"/>
              <a:gd name="connsiteY131" fmla="*/ 442648 h 874716"/>
              <a:gd name="connsiteX132" fmla="*/ 2251404 w 6857455"/>
              <a:gd name="connsiteY132" fmla="*/ 444172 h 874716"/>
              <a:gd name="connsiteX133" fmla="*/ 2433912 w 6857455"/>
              <a:gd name="connsiteY133" fmla="*/ 456746 h 874716"/>
              <a:gd name="connsiteX134" fmla="*/ 2506302 w 6857455"/>
              <a:gd name="connsiteY134" fmla="*/ 476939 h 874716"/>
              <a:gd name="connsiteX135" fmla="*/ 2521735 w 6857455"/>
              <a:gd name="connsiteY135" fmla="*/ 479415 h 874716"/>
              <a:gd name="connsiteX136" fmla="*/ 2675854 w 6857455"/>
              <a:gd name="connsiteY136" fmla="*/ 502086 h 874716"/>
              <a:gd name="connsiteX137" fmla="*/ 2692998 w 6857455"/>
              <a:gd name="connsiteY137" fmla="*/ 503038 h 874716"/>
              <a:gd name="connsiteX138" fmla="*/ 2740816 w 6857455"/>
              <a:gd name="connsiteY138" fmla="*/ 499037 h 874716"/>
              <a:gd name="connsiteX139" fmla="*/ 2853596 w 6857455"/>
              <a:gd name="connsiteY139" fmla="*/ 540187 h 874716"/>
              <a:gd name="connsiteX140" fmla="*/ 2966565 w 6857455"/>
              <a:gd name="connsiteY140" fmla="*/ 554286 h 874716"/>
              <a:gd name="connsiteX141" fmla="*/ 3028671 w 6857455"/>
              <a:gd name="connsiteY141" fmla="*/ 554094 h 874716"/>
              <a:gd name="connsiteX142" fmla="*/ 3073059 w 6857455"/>
              <a:gd name="connsiteY142" fmla="*/ 564192 h 874716"/>
              <a:gd name="connsiteX143" fmla="*/ 3182219 w 6857455"/>
              <a:gd name="connsiteY143" fmla="*/ 594862 h 874716"/>
              <a:gd name="connsiteX144" fmla="*/ 3233656 w 6857455"/>
              <a:gd name="connsiteY144" fmla="*/ 599625 h 874716"/>
              <a:gd name="connsiteX145" fmla="*/ 3288332 w 6857455"/>
              <a:gd name="connsiteY145" fmla="*/ 609914 h 874716"/>
              <a:gd name="connsiteX146" fmla="*/ 3423591 w 6857455"/>
              <a:gd name="connsiteY146" fmla="*/ 656015 h 874716"/>
              <a:gd name="connsiteX147" fmla="*/ 3534084 w 6857455"/>
              <a:gd name="connsiteY147" fmla="*/ 653349 h 874716"/>
              <a:gd name="connsiteX148" fmla="*/ 3604571 w 6857455"/>
              <a:gd name="connsiteY148" fmla="*/ 653918 h 874716"/>
              <a:gd name="connsiteX149" fmla="*/ 3688586 w 6857455"/>
              <a:gd name="connsiteY149" fmla="*/ 669160 h 874716"/>
              <a:gd name="connsiteX150" fmla="*/ 3757358 w 6857455"/>
              <a:gd name="connsiteY150" fmla="*/ 691450 h 874716"/>
              <a:gd name="connsiteX151" fmla="*/ 3852421 w 6857455"/>
              <a:gd name="connsiteY151" fmla="*/ 709167 h 874716"/>
              <a:gd name="connsiteX152" fmla="*/ 3947104 w 6857455"/>
              <a:gd name="connsiteY152" fmla="*/ 743267 h 874716"/>
              <a:gd name="connsiteX153" fmla="*/ 4013208 w 6857455"/>
              <a:gd name="connsiteY153" fmla="*/ 769367 h 874716"/>
              <a:gd name="connsiteX154" fmla="*/ 4105222 w 6857455"/>
              <a:gd name="connsiteY154" fmla="*/ 792418 h 874716"/>
              <a:gd name="connsiteX155" fmla="*/ 4246006 w 6857455"/>
              <a:gd name="connsiteY155" fmla="*/ 808610 h 874716"/>
              <a:gd name="connsiteX156" fmla="*/ 4310779 w 6857455"/>
              <a:gd name="connsiteY156" fmla="*/ 810326 h 874716"/>
              <a:gd name="connsiteX157" fmla="*/ 4413272 w 6857455"/>
              <a:gd name="connsiteY157" fmla="*/ 848235 h 874716"/>
              <a:gd name="connsiteX158" fmla="*/ 4457087 w 6857455"/>
              <a:gd name="connsiteY158" fmla="*/ 866524 h 874716"/>
              <a:gd name="connsiteX159" fmla="*/ 4496523 w 6857455"/>
              <a:gd name="connsiteY159" fmla="*/ 851284 h 874716"/>
              <a:gd name="connsiteX160" fmla="*/ 4522050 w 6857455"/>
              <a:gd name="connsiteY160" fmla="*/ 833757 h 874716"/>
              <a:gd name="connsiteX161" fmla="*/ 4602824 w 6857455"/>
              <a:gd name="connsiteY161" fmla="*/ 848618 h 874716"/>
              <a:gd name="connsiteX162" fmla="*/ 4688553 w 6857455"/>
              <a:gd name="connsiteY162" fmla="*/ 864238 h 874716"/>
              <a:gd name="connsiteX163" fmla="*/ 4749895 w 6857455"/>
              <a:gd name="connsiteY163" fmla="*/ 874716 h 874716"/>
              <a:gd name="connsiteX164" fmla="*/ 4826480 w 6857455"/>
              <a:gd name="connsiteY164" fmla="*/ 866334 h 874716"/>
              <a:gd name="connsiteX165" fmla="*/ 4886870 w 6857455"/>
              <a:gd name="connsiteY165" fmla="*/ 862906 h 874716"/>
              <a:gd name="connsiteX166" fmla="*/ 4935639 w 6857455"/>
              <a:gd name="connsiteY166" fmla="*/ 853190 h 874716"/>
              <a:gd name="connsiteX167" fmla="*/ 4952784 w 6857455"/>
              <a:gd name="connsiteY167" fmla="*/ 847473 h 874716"/>
              <a:gd name="connsiteX168" fmla="*/ 5088617 w 6857455"/>
              <a:gd name="connsiteY168" fmla="*/ 802896 h 874716"/>
              <a:gd name="connsiteX169" fmla="*/ 5233781 w 6857455"/>
              <a:gd name="connsiteY169" fmla="*/ 767271 h 874716"/>
              <a:gd name="connsiteX170" fmla="*/ 5327893 w 6857455"/>
              <a:gd name="connsiteY170" fmla="*/ 789752 h 874716"/>
              <a:gd name="connsiteX171" fmla="*/ 5362946 w 6857455"/>
              <a:gd name="connsiteY171" fmla="*/ 789370 h 874716"/>
              <a:gd name="connsiteX172" fmla="*/ 5524115 w 6857455"/>
              <a:gd name="connsiteY172" fmla="*/ 794514 h 874716"/>
              <a:gd name="connsiteX173" fmla="*/ 5552500 w 6857455"/>
              <a:gd name="connsiteY173" fmla="*/ 800038 h 874716"/>
              <a:gd name="connsiteX174" fmla="*/ 5705857 w 6857455"/>
              <a:gd name="connsiteY174" fmla="*/ 777367 h 874716"/>
              <a:gd name="connsiteX175" fmla="*/ 5761485 w 6857455"/>
              <a:gd name="connsiteY175" fmla="*/ 773557 h 874716"/>
              <a:gd name="connsiteX176" fmla="*/ 5812731 w 6857455"/>
              <a:gd name="connsiteY176" fmla="*/ 767271 h 874716"/>
              <a:gd name="connsiteX177" fmla="*/ 5884361 w 6857455"/>
              <a:gd name="connsiteY177" fmla="*/ 765747 h 874716"/>
              <a:gd name="connsiteX178" fmla="*/ 5958660 w 6857455"/>
              <a:gd name="connsiteY178" fmla="*/ 768605 h 874716"/>
              <a:gd name="connsiteX179" fmla="*/ 6041528 w 6857455"/>
              <a:gd name="connsiteY179" fmla="*/ 768033 h 874716"/>
              <a:gd name="connsiteX180" fmla="*/ 6074297 w 6857455"/>
              <a:gd name="connsiteY180" fmla="*/ 763081 h 874716"/>
              <a:gd name="connsiteX181" fmla="*/ 6162880 w 6857455"/>
              <a:gd name="connsiteY181" fmla="*/ 766509 h 874716"/>
              <a:gd name="connsiteX182" fmla="*/ 6209364 w 6857455"/>
              <a:gd name="connsiteY182" fmla="*/ 760795 h 874716"/>
              <a:gd name="connsiteX183" fmla="*/ 6285948 w 6857455"/>
              <a:gd name="connsiteY183" fmla="*/ 759651 h 874716"/>
              <a:gd name="connsiteX184" fmla="*/ 6310905 w 6857455"/>
              <a:gd name="connsiteY184" fmla="*/ 758316 h 874716"/>
              <a:gd name="connsiteX185" fmla="*/ 6333194 w 6857455"/>
              <a:gd name="connsiteY185" fmla="*/ 757554 h 874716"/>
              <a:gd name="connsiteX186" fmla="*/ 6409586 w 6857455"/>
              <a:gd name="connsiteY186" fmla="*/ 773177 h 874716"/>
              <a:gd name="connsiteX187" fmla="*/ 6477407 w 6857455"/>
              <a:gd name="connsiteY187" fmla="*/ 774129 h 874716"/>
              <a:gd name="connsiteX188" fmla="*/ 6596283 w 6857455"/>
              <a:gd name="connsiteY188" fmla="*/ 786703 h 874716"/>
              <a:gd name="connsiteX189" fmla="*/ 6622573 w 6857455"/>
              <a:gd name="connsiteY189" fmla="*/ 782321 h 874716"/>
              <a:gd name="connsiteX190" fmla="*/ 6704872 w 6857455"/>
              <a:gd name="connsiteY190" fmla="*/ 780607 h 874716"/>
              <a:gd name="connsiteX191" fmla="*/ 6751738 w 6857455"/>
              <a:gd name="connsiteY191" fmla="*/ 779273 h 874716"/>
              <a:gd name="connsiteX192" fmla="*/ 6809650 w 6857455"/>
              <a:gd name="connsiteY192" fmla="*/ 788417 h 874716"/>
              <a:gd name="connsiteX193" fmla="*/ 6832976 w 6857455"/>
              <a:gd name="connsiteY193" fmla="*/ 800428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6857455" h="874716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8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9E4574B5-C90E-412D-BAB0-B9F483290C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40988" y="2991370"/>
            <a:ext cx="6857455" cy="874716"/>
          </a:xfrm>
          <a:custGeom>
            <a:avLst/>
            <a:gdLst>
              <a:gd name="connsiteX0" fmla="*/ 6857455 w 6857455"/>
              <a:gd name="connsiteY0" fmla="*/ 804643 h 874716"/>
              <a:gd name="connsiteX1" fmla="*/ 6857455 w 6857455"/>
              <a:gd name="connsiteY1" fmla="*/ 562246 h 874716"/>
              <a:gd name="connsiteX2" fmla="*/ 6829178 w 6857455"/>
              <a:gd name="connsiteY2" fmla="*/ 551284 h 874716"/>
              <a:gd name="connsiteX3" fmla="*/ 6766024 w 6857455"/>
              <a:gd name="connsiteY3" fmla="*/ 500372 h 874716"/>
              <a:gd name="connsiteX4" fmla="*/ 6734971 w 6857455"/>
              <a:gd name="connsiteY4" fmla="*/ 500944 h 874716"/>
              <a:gd name="connsiteX5" fmla="*/ 6683915 w 6857455"/>
              <a:gd name="connsiteY5" fmla="*/ 507040 h 874716"/>
              <a:gd name="connsiteX6" fmla="*/ 6628860 w 6857455"/>
              <a:gd name="connsiteY6" fmla="*/ 495418 h 874716"/>
              <a:gd name="connsiteX7" fmla="*/ 6588662 w 6857455"/>
              <a:gd name="connsiteY7" fmla="*/ 487227 h 874716"/>
              <a:gd name="connsiteX8" fmla="*/ 6476074 w 6857455"/>
              <a:gd name="connsiteY8" fmla="*/ 511230 h 874716"/>
              <a:gd name="connsiteX9" fmla="*/ 6382345 w 6857455"/>
              <a:gd name="connsiteY9" fmla="*/ 534853 h 874716"/>
              <a:gd name="connsiteX10" fmla="*/ 6369391 w 6857455"/>
              <a:gd name="connsiteY10" fmla="*/ 531615 h 874716"/>
              <a:gd name="connsiteX11" fmla="*/ 6244799 w 6857455"/>
              <a:gd name="connsiteY11" fmla="*/ 512182 h 874716"/>
              <a:gd name="connsiteX12" fmla="*/ 6190315 w 6857455"/>
              <a:gd name="connsiteY12" fmla="*/ 485703 h 874716"/>
              <a:gd name="connsiteX13" fmla="*/ 6115446 w 6857455"/>
              <a:gd name="connsiteY13" fmla="*/ 462270 h 874716"/>
              <a:gd name="connsiteX14" fmla="*/ 6032194 w 6857455"/>
              <a:gd name="connsiteY14" fmla="*/ 434266 h 874716"/>
              <a:gd name="connsiteX15" fmla="*/ 5971042 w 6857455"/>
              <a:gd name="connsiteY15" fmla="*/ 420738 h 874716"/>
              <a:gd name="connsiteX16" fmla="*/ 5880933 w 6857455"/>
              <a:gd name="connsiteY16" fmla="*/ 430646 h 874716"/>
              <a:gd name="connsiteX17" fmla="*/ 5862452 w 6857455"/>
              <a:gd name="connsiteY17" fmla="*/ 438648 h 874716"/>
              <a:gd name="connsiteX18" fmla="*/ 5685283 w 6857455"/>
              <a:gd name="connsiteY18" fmla="*/ 498658 h 874716"/>
              <a:gd name="connsiteX19" fmla="*/ 5567169 w 6857455"/>
              <a:gd name="connsiteY19" fmla="*/ 499420 h 874716"/>
              <a:gd name="connsiteX20" fmla="*/ 5527923 w 6857455"/>
              <a:gd name="connsiteY20" fmla="*/ 490466 h 874716"/>
              <a:gd name="connsiteX21" fmla="*/ 5456292 w 6857455"/>
              <a:gd name="connsiteY21" fmla="*/ 450650 h 874716"/>
              <a:gd name="connsiteX22" fmla="*/ 5424670 w 6857455"/>
              <a:gd name="connsiteY22" fmla="*/ 444934 h 874716"/>
              <a:gd name="connsiteX23" fmla="*/ 5368662 w 6857455"/>
              <a:gd name="connsiteY23" fmla="*/ 441124 h 874716"/>
              <a:gd name="connsiteX24" fmla="*/ 5247118 w 6857455"/>
              <a:gd name="connsiteY24" fmla="*/ 444934 h 874716"/>
              <a:gd name="connsiteX25" fmla="*/ 5088617 w 6857455"/>
              <a:gd name="connsiteY25" fmla="*/ 428742 h 874716"/>
              <a:gd name="connsiteX26" fmla="*/ 5025750 w 6857455"/>
              <a:gd name="connsiteY26" fmla="*/ 433694 h 874716"/>
              <a:gd name="connsiteX27" fmla="*/ 4957930 w 6857455"/>
              <a:gd name="connsiteY27" fmla="*/ 442268 h 874716"/>
              <a:gd name="connsiteX28" fmla="*/ 4938116 w 6857455"/>
              <a:gd name="connsiteY28" fmla="*/ 441886 h 874716"/>
              <a:gd name="connsiteX29" fmla="*/ 4833910 w 6857455"/>
              <a:gd name="connsiteY29" fmla="*/ 421693 h 874716"/>
              <a:gd name="connsiteX30" fmla="*/ 4810095 w 6857455"/>
              <a:gd name="connsiteY30" fmla="*/ 408167 h 874716"/>
              <a:gd name="connsiteX31" fmla="*/ 4747991 w 6857455"/>
              <a:gd name="connsiteY31" fmla="*/ 413691 h 874716"/>
              <a:gd name="connsiteX32" fmla="*/ 4692745 w 6857455"/>
              <a:gd name="connsiteY32" fmla="*/ 435790 h 874716"/>
              <a:gd name="connsiteX33" fmla="*/ 4375933 w 6857455"/>
              <a:gd name="connsiteY33" fmla="*/ 483417 h 874716"/>
              <a:gd name="connsiteX34" fmla="*/ 4185426 w 6857455"/>
              <a:gd name="connsiteY34" fmla="*/ 484179 h 874716"/>
              <a:gd name="connsiteX35" fmla="*/ 4052072 w 6857455"/>
              <a:gd name="connsiteY35" fmla="*/ 505134 h 874716"/>
              <a:gd name="connsiteX36" fmla="*/ 4029973 w 6857455"/>
              <a:gd name="connsiteY36" fmla="*/ 527233 h 874716"/>
              <a:gd name="connsiteX37" fmla="*/ 3948626 w 6857455"/>
              <a:gd name="connsiteY37" fmla="*/ 550666 h 874716"/>
              <a:gd name="connsiteX38" fmla="*/ 3871280 w 6857455"/>
              <a:gd name="connsiteY38" fmla="*/ 502275 h 874716"/>
              <a:gd name="connsiteX39" fmla="*/ 3774312 w 6857455"/>
              <a:gd name="connsiteY39" fmla="*/ 429122 h 874716"/>
              <a:gd name="connsiteX40" fmla="*/ 3721543 w 6857455"/>
              <a:gd name="connsiteY40" fmla="*/ 428552 h 874716"/>
              <a:gd name="connsiteX41" fmla="*/ 3612763 w 6857455"/>
              <a:gd name="connsiteY41" fmla="*/ 414263 h 874716"/>
              <a:gd name="connsiteX42" fmla="*/ 3537323 w 6857455"/>
              <a:gd name="connsiteY42" fmla="*/ 389878 h 874716"/>
              <a:gd name="connsiteX43" fmla="*/ 3431593 w 6857455"/>
              <a:gd name="connsiteY43" fmla="*/ 360921 h 874716"/>
              <a:gd name="connsiteX44" fmla="*/ 3392158 w 6857455"/>
              <a:gd name="connsiteY44" fmla="*/ 345681 h 874716"/>
              <a:gd name="connsiteX45" fmla="*/ 3297856 w 6857455"/>
              <a:gd name="connsiteY45" fmla="*/ 323010 h 874716"/>
              <a:gd name="connsiteX46" fmla="*/ 3219748 w 6857455"/>
              <a:gd name="connsiteY46" fmla="*/ 308151 h 874716"/>
              <a:gd name="connsiteX47" fmla="*/ 3156692 w 6857455"/>
              <a:gd name="connsiteY47" fmla="*/ 261668 h 874716"/>
              <a:gd name="connsiteX48" fmla="*/ 3136497 w 6857455"/>
              <a:gd name="connsiteY48" fmla="*/ 237663 h 874716"/>
              <a:gd name="connsiteX49" fmla="*/ 3119733 w 6857455"/>
              <a:gd name="connsiteY49" fmla="*/ 222233 h 874716"/>
              <a:gd name="connsiteX50" fmla="*/ 3045436 w 6857455"/>
              <a:gd name="connsiteY50" fmla="*/ 131742 h 874716"/>
              <a:gd name="connsiteX51" fmla="*/ 3037054 w 6857455"/>
              <a:gd name="connsiteY51" fmla="*/ 124121 h 874716"/>
              <a:gd name="connsiteX52" fmla="*/ 2936466 w 6857455"/>
              <a:gd name="connsiteY52" fmla="*/ 82400 h 874716"/>
              <a:gd name="connsiteX53" fmla="*/ 2901031 w 6857455"/>
              <a:gd name="connsiteY53" fmla="*/ 59731 h 874716"/>
              <a:gd name="connsiteX54" fmla="*/ 2828259 w 6857455"/>
              <a:gd name="connsiteY54" fmla="*/ 3149 h 874716"/>
              <a:gd name="connsiteX55" fmla="*/ 2799492 w 6857455"/>
              <a:gd name="connsiteY55" fmla="*/ 1245 h 874716"/>
              <a:gd name="connsiteX56" fmla="*/ 2693570 w 6857455"/>
              <a:gd name="connsiteY56" fmla="*/ 35154 h 874716"/>
              <a:gd name="connsiteX57" fmla="*/ 2639847 w 6857455"/>
              <a:gd name="connsiteY57" fmla="*/ 73448 h 874716"/>
              <a:gd name="connsiteX58" fmla="*/ 2621178 w 6857455"/>
              <a:gd name="connsiteY58" fmla="*/ 88688 h 874716"/>
              <a:gd name="connsiteX59" fmla="*/ 2489348 w 6857455"/>
              <a:gd name="connsiteY59" fmla="*/ 72304 h 874716"/>
              <a:gd name="connsiteX60" fmla="*/ 2452580 w 6857455"/>
              <a:gd name="connsiteY60" fmla="*/ 68683 h 874716"/>
              <a:gd name="connsiteX61" fmla="*/ 2326464 w 6857455"/>
              <a:gd name="connsiteY61" fmla="*/ 50395 h 874716"/>
              <a:gd name="connsiteX62" fmla="*/ 2300365 w 6857455"/>
              <a:gd name="connsiteY62" fmla="*/ 54777 h 874716"/>
              <a:gd name="connsiteX63" fmla="*/ 2130434 w 6857455"/>
              <a:gd name="connsiteY63" fmla="*/ 58397 h 874716"/>
              <a:gd name="connsiteX64" fmla="*/ 2118621 w 6857455"/>
              <a:gd name="connsiteY64" fmla="*/ 47919 h 874716"/>
              <a:gd name="connsiteX65" fmla="*/ 2057659 w 6857455"/>
              <a:gd name="connsiteY65" fmla="*/ 16866 h 874716"/>
              <a:gd name="connsiteX66" fmla="*/ 1976314 w 6857455"/>
              <a:gd name="connsiteY66" fmla="*/ 8865 h 874716"/>
              <a:gd name="connsiteX67" fmla="*/ 1961454 w 6857455"/>
              <a:gd name="connsiteY67" fmla="*/ 11724 h 874716"/>
              <a:gd name="connsiteX68" fmla="*/ 1906588 w 6857455"/>
              <a:gd name="connsiteY68" fmla="*/ 30964 h 874716"/>
              <a:gd name="connsiteX69" fmla="*/ 1783330 w 6857455"/>
              <a:gd name="connsiteY69" fmla="*/ 48871 h 874716"/>
              <a:gd name="connsiteX70" fmla="*/ 1759327 w 6857455"/>
              <a:gd name="connsiteY70" fmla="*/ 55349 h 874716"/>
              <a:gd name="connsiteX71" fmla="*/ 1716082 w 6857455"/>
              <a:gd name="connsiteY71" fmla="*/ 65445 h 874716"/>
              <a:gd name="connsiteX72" fmla="*/ 1598920 w 6857455"/>
              <a:gd name="connsiteY72" fmla="*/ 72114 h 874716"/>
              <a:gd name="connsiteX73" fmla="*/ 1542150 w 6857455"/>
              <a:gd name="connsiteY73" fmla="*/ 62207 h 874716"/>
              <a:gd name="connsiteX74" fmla="*/ 1516813 w 6857455"/>
              <a:gd name="connsiteY74" fmla="*/ 62779 h 874716"/>
              <a:gd name="connsiteX75" fmla="*/ 1432228 w 6857455"/>
              <a:gd name="connsiteY75" fmla="*/ 88116 h 874716"/>
              <a:gd name="connsiteX76" fmla="*/ 1224765 w 6857455"/>
              <a:gd name="connsiteY76" fmla="*/ 71924 h 874716"/>
              <a:gd name="connsiteX77" fmla="*/ 1159231 w 6857455"/>
              <a:gd name="connsiteY77" fmla="*/ 58207 h 874716"/>
              <a:gd name="connsiteX78" fmla="*/ 1124370 w 6857455"/>
              <a:gd name="connsiteY78" fmla="*/ 56301 h 874716"/>
              <a:gd name="connsiteX79" fmla="*/ 1075600 w 6857455"/>
              <a:gd name="connsiteY79" fmla="*/ 75542 h 874716"/>
              <a:gd name="connsiteX80" fmla="*/ 986633 w 6857455"/>
              <a:gd name="connsiteY80" fmla="*/ 79162 h 874716"/>
              <a:gd name="connsiteX81" fmla="*/ 861089 w 6857455"/>
              <a:gd name="connsiteY81" fmla="*/ 76304 h 874716"/>
              <a:gd name="connsiteX82" fmla="*/ 759168 w 6857455"/>
              <a:gd name="connsiteY82" fmla="*/ 104689 h 874716"/>
              <a:gd name="connsiteX83" fmla="*/ 723735 w 6857455"/>
              <a:gd name="connsiteY83" fmla="*/ 140696 h 874716"/>
              <a:gd name="connsiteX84" fmla="*/ 647532 w 6857455"/>
              <a:gd name="connsiteY84" fmla="*/ 147934 h 874716"/>
              <a:gd name="connsiteX85" fmla="*/ 552659 w 6857455"/>
              <a:gd name="connsiteY85" fmla="*/ 95926 h 874716"/>
              <a:gd name="connsiteX86" fmla="*/ 541800 w 6857455"/>
              <a:gd name="connsiteY86" fmla="*/ 97640 h 874716"/>
              <a:gd name="connsiteX87" fmla="*/ 375107 w 6857455"/>
              <a:gd name="connsiteY87" fmla="*/ 123169 h 874716"/>
              <a:gd name="connsiteX88" fmla="*/ 273567 w 6857455"/>
              <a:gd name="connsiteY88" fmla="*/ 145458 h 874716"/>
              <a:gd name="connsiteX89" fmla="*/ 264043 w 6857455"/>
              <a:gd name="connsiteY89" fmla="*/ 154792 h 874716"/>
              <a:gd name="connsiteX90" fmla="*/ 169360 w 6857455"/>
              <a:gd name="connsiteY90" fmla="*/ 177273 h 874716"/>
              <a:gd name="connsiteX91" fmla="*/ 89347 w 6857455"/>
              <a:gd name="connsiteY91" fmla="*/ 157460 h 874716"/>
              <a:gd name="connsiteX92" fmla="*/ 34291 w 6857455"/>
              <a:gd name="connsiteY92" fmla="*/ 145268 h 874716"/>
              <a:gd name="connsiteX93" fmla="*/ 0 w 6857455"/>
              <a:gd name="connsiteY93" fmla="*/ 142056 h 874716"/>
              <a:gd name="connsiteX94" fmla="*/ 0 w 6857455"/>
              <a:gd name="connsiteY94" fmla="*/ 849556 h 874716"/>
              <a:gd name="connsiteX95" fmla="*/ 60652 w 6857455"/>
              <a:gd name="connsiteY95" fmla="*/ 844783 h 874716"/>
              <a:gd name="connsiteX96" fmla="*/ 119068 w 6857455"/>
              <a:gd name="connsiteY96" fmla="*/ 827281 h 874716"/>
              <a:gd name="connsiteX97" fmla="*/ 171840 w 6857455"/>
              <a:gd name="connsiteY97" fmla="*/ 804420 h 874716"/>
              <a:gd name="connsiteX98" fmla="*/ 274329 w 6857455"/>
              <a:gd name="connsiteY98" fmla="*/ 794324 h 874716"/>
              <a:gd name="connsiteX99" fmla="*/ 306715 w 6857455"/>
              <a:gd name="connsiteY99" fmla="*/ 788798 h 874716"/>
              <a:gd name="connsiteX100" fmla="*/ 393967 w 6857455"/>
              <a:gd name="connsiteY100" fmla="*/ 765937 h 874716"/>
              <a:gd name="connsiteX101" fmla="*/ 493793 w 6857455"/>
              <a:gd name="connsiteY101" fmla="*/ 725549 h 874716"/>
              <a:gd name="connsiteX102" fmla="*/ 546373 w 6857455"/>
              <a:gd name="connsiteY102" fmla="*/ 740600 h 874716"/>
              <a:gd name="connsiteX103" fmla="*/ 730211 w 6857455"/>
              <a:gd name="connsiteY103" fmla="*/ 698116 h 874716"/>
              <a:gd name="connsiteX104" fmla="*/ 784889 w 6857455"/>
              <a:gd name="connsiteY104" fmla="*/ 676018 h 874716"/>
              <a:gd name="connsiteX105" fmla="*/ 800509 w 6857455"/>
              <a:gd name="connsiteY105" fmla="*/ 661349 h 874716"/>
              <a:gd name="connsiteX106" fmla="*/ 857661 w 6857455"/>
              <a:gd name="connsiteY106" fmla="*/ 626868 h 874716"/>
              <a:gd name="connsiteX107" fmla="*/ 949102 w 6857455"/>
              <a:gd name="connsiteY107" fmla="*/ 614676 h 874716"/>
              <a:gd name="connsiteX108" fmla="*/ 960342 w 6857455"/>
              <a:gd name="connsiteY108" fmla="*/ 607435 h 874716"/>
              <a:gd name="connsiteX109" fmla="*/ 977109 w 6857455"/>
              <a:gd name="connsiteY109" fmla="*/ 595815 h 874716"/>
              <a:gd name="connsiteX110" fmla="*/ 1071218 w 6857455"/>
              <a:gd name="connsiteY110" fmla="*/ 575240 h 874716"/>
              <a:gd name="connsiteX111" fmla="*/ 1091983 w 6857455"/>
              <a:gd name="connsiteY111" fmla="*/ 568764 h 874716"/>
              <a:gd name="connsiteX112" fmla="*/ 1109321 w 6857455"/>
              <a:gd name="connsiteY112" fmla="*/ 557904 h 874716"/>
              <a:gd name="connsiteX113" fmla="*/ 1162279 w 6857455"/>
              <a:gd name="connsiteY113" fmla="*/ 532949 h 874716"/>
              <a:gd name="connsiteX114" fmla="*/ 1206097 w 6857455"/>
              <a:gd name="connsiteY114" fmla="*/ 532187 h 874716"/>
              <a:gd name="connsiteX115" fmla="*/ 1266867 w 6857455"/>
              <a:gd name="connsiteY115" fmla="*/ 518088 h 874716"/>
              <a:gd name="connsiteX116" fmla="*/ 1380219 w 6857455"/>
              <a:gd name="connsiteY116" fmla="*/ 504182 h 874716"/>
              <a:gd name="connsiteX117" fmla="*/ 1403461 w 6857455"/>
              <a:gd name="connsiteY117" fmla="*/ 496180 h 874716"/>
              <a:gd name="connsiteX118" fmla="*/ 1544054 w 6857455"/>
              <a:gd name="connsiteY118" fmla="*/ 458268 h 874716"/>
              <a:gd name="connsiteX119" fmla="*/ 1656644 w 6857455"/>
              <a:gd name="connsiteY119" fmla="*/ 459032 h 874716"/>
              <a:gd name="connsiteX120" fmla="*/ 1665406 w 6857455"/>
              <a:gd name="connsiteY120" fmla="*/ 460747 h 874716"/>
              <a:gd name="connsiteX121" fmla="*/ 1708461 w 6857455"/>
              <a:gd name="connsiteY121" fmla="*/ 473318 h 874716"/>
              <a:gd name="connsiteX122" fmla="*/ 1775140 w 6857455"/>
              <a:gd name="connsiteY122" fmla="*/ 469891 h 874716"/>
              <a:gd name="connsiteX123" fmla="*/ 1821051 w 6857455"/>
              <a:gd name="connsiteY123" fmla="*/ 452554 h 874716"/>
              <a:gd name="connsiteX124" fmla="*/ 1878203 w 6857455"/>
              <a:gd name="connsiteY124" fmla="*/ 451792 h 874716"/>
              <a:gd name="connsiteX125" fmla="*/ 1943547 w 6857455"/>
              <a:gd name="connsiteY125" fmla="*/ 462651 h 874716"/>
              <a:gd name="connsiteX126" fmla="*/ 1972884 w 6857455"/>
              <a:gd name="connsiteY126" fmla="*/ 464937 h 874716"/>
              <a:gd name="connsiteX127" fmla="*/ 2053469 w 6857455"/>
              <a:gd name="connsiteY127" fmla="*/ 487417 h 874716"/>
              <a:gd name="connsiteX128" fmla="*/ 2101477 w 6857455"/>
              <a:gd name="connsiteY128" fmla="*/ 481893 h 874716"/>
              <a:gd name="connsiteX129" fmla="*/ 2148722 w 6857455"/>
              <a:gd name="connsiteY129" fmla="*/ 467033 h 874716"/>
              <a:gd name="connsiteX130" fmla="*/ 2179011 w 6857455"/>
              <a:gd name="connsiteY130" fmla="*/ 452744 h 874716"/>
              <a:gd name="connsiteX131" fmla="*/ 2240165 w 6857455"/>
              <a:gd name="connsiteY131" fmla="*/ 442648 h 874716"/>
              <a:gd name="connsiteX132" fmla="*/ 2251404 w 6857455"/>
              <a:gd name="connsiteY132" fmla="*/ 444172 h 874716"/>
              <a:gd name="connsiteX133" fmla="*/ 2433912 w 6857455"/>
              <a:gd name="connsiteY133" fmla="*/ 456746 h 874716"/>
              <a:gd name="connsiteX134" fmla="*/ 2506302 w 6857455"/>
              <a:gd name="connsiteY134" fmla="*/ 476939 h 874716"/>
              <a:gd name="connsiteX135" fmla="*/ 2521735 w 6857455"/>
              <a:gd name="connsiteY135" fmla="*/ 479415 h 874716"/>
              <a:gd name="connsiteX136" fmla="*/ 2675854 w 6857455"/>
              <a:gd name="connsiteY136" fmla="*/ 502086 h 874716"/>
              <a:gd name="connsiteX137" fmla="*/ 2692998 w 6857455"/>
              <a:gd name="connsiteY137" fmla="*/ 503038 h 874716"/>
              <a:gd name="connsiteX138" fmla="*/ 2740816 w 6857455"/>
              <a:gd name="connsiteY138" fmla="*/ 499037 h 874716"/>
              <a:gd name="connsiteX139" fmla="*/ 2853596 w 6857455"/>
              <a:gd name="connsiteY139" fmla="*/ 540187 h 874716"/>
              <a:gd name="connsiteX140" fmla="*/ 2966565 w 6857455"/>
              <a:gd name="connsiteY140" fmla="*/ 554286 h 874716"/>
              <a:gd name="connsiteX141" fmla="*/ 3028671 w 6857455"/>
              <a:gd name="connsiteY141" fmla="*/ 554094 h 874716"/>
              <a:gd name="connsiteX142" fmla="*/ 3073059 w 6857455"/>
              <a:gd name="connsiteY142" fmla="*/ 564192 h 874716"/>
              <a:gd name="connsiteX143" fmla="*/ 3182219 w 6857455"/>
              <a:gd name="connsiteY143" fmla="*/ 594862 h 874716"/>
              <a:gd name="connsiteX144" fmla="*/ 3233656 w 6857455"/>
              <a:gd name="connsiteY144" fmla="*/ 599625 h 874716"/>
              <a:gd name="connsiteX145" fmla="*/ 3288332 w 6857455"/>
              <a:gd name="connsiteY145" fmla="*/ 609914 h 874716"/>
              <a:gd name="connsiteX146" fmla="*/ 3423591 w 6857455"/>
              <a:gd name="connsiteY146" fmla="*/ 656015 h 874716"/>
              <a:gd name="connsiteX147" fmla="*/ 3534084 w 6857455"/>
              <a:gd name="connsiteY147" fmla="*/ 653349 h 874716"/>
              <a:gd name="connsiteX148" fmla="*/ 3604571 w 6857455"/>
              <a:gd name="connsiteY148" fmla="*/ 653918 h 874716"/>
              <a:gd name="connsiteX149" fmla="*/ 3688586 w 6857455"/>
              <a:gd name="connsiteY149" fmla="*/ 669160 h 874716"/>
              <a:gd name="connsiteX150" fmla="*/ 3757358 w 6857455"/>
              <a:gd name="connsiteY150" fmla="*/ 691450 h 874716"/>
              <a:gd name="connsiteX151" fmla="*/ 3852421 w 6857455"/>
              <a:gd name="connsiteY151" fmla="*/ 709167 h 874716"/>
              <a:gd name="connsiteX152" fmla="*/ 3947104 w 6857455"/>
              <a:gd name="connsiteY152" fmla="*/ 743267 h 874716"/>
              <a:gd name="connsiteX153" fmla="*/ 4013208 w 6857455"/>
              <a:gd name="connsiteY153" fmla="*/ 769367 h 874716"/>
              <a:gd name="connsiteX154" fmla="*/ 4105222 w 6857455"/>
              <a:gd name="connsiteY154" fmla="*/ 792417 h 874716"/>
              <a:gd name="connsiteX155" fmla="*/ 4246006 w 6857455"/>
              <a:gd name="connsiteY155" fmla="*/ 808610 h 874716"/>
              <a:gd name="connsiteX156" fmla="*/ 4310779 w 6857455"/>
              <a:gd name="connsiteY156" fmla="*/ 810326 h 874716"/>
              <a:gd name="connsiteX157" fmla="*/ 4413272 w 6857455"/>
              <a:gd name="connsiteY157" fmla="*/ 848235 h 874716"/>
              <a:gd name="connsiteX158" fmla="*/ 4457087 w 6857455"/>
              <a:gd name="connsiteY158" fmla="*/ 866524 h 874716"/>
              <a:gd name="connsiteX159" fmla="*/ 4496523 w 6857455"/>
              <a:gd name="connsiteY159" fmla="*/ 851284 h 874716"/>
              <a:gd name="connsiteX160" fmla="*/ 4522050 w 6857455"/>
              <a:gd name="connsiteY160" fmla="*/ 833757 h 874716"/>
              <a:gd name="connsiteX161" fmla="*/ 4602824 w 6857455"/>
              <a:gd name="connsiteY161" fmla="*/ 848618 h 874716"/>
              <a:gd name="connsiteX162" fmla="*/ 4688553 w 6857455"/>
              <a:gd name="connsiteY162" fmla="*/ 864238 h 874716"/>
              <a:gd name="connsiteX163" fmla="*/ 4749895 w 6857455"/>
              <a:gd name="connsiteY163" fmla="*/ 874716 h 874716"/>
              <a:gd name="connsiteX164" fmla="*/ 4826480 w 6857455"/>
              <a:gd name="connsiteY164" fmla="*/ 866334 h 874716"/>
              <a:gd name="connsiteX165" fmla="*/ 4886870 w 6857455"/>
              <a:gd name="connsiteY165" fmla="*/ 862906 h 874716"/>
              <a:gd name="connsiteX166" fmla="*/ 4935639 w 6857455"/>
              <a:gd name="connsiteY166" fmla="*/ 853190 h 874716"/>
              <a:gd name="connsiteX167" fmla="*/ 4952784 w 6857455"/>
              <a:gd name="connsiteY167" fmla="*/ 847473 h 874716"/>
              <a:gd name="connsiteX168" fmla="*/ 5088617 w 6857455"/>
              <a:gd name="connsiteY168" fmla="*/ 802896 h 874716"/>
              <a:gd name="connsiteX169" fmla="*/ 5233781 w 6857455"/>
              <a:gd name="connsiteY169" fmla="*/ 767271 h 874716"/>
              <a:gd name="connsiteX170" fmla="*/ 5327893 w 6857455"/>
              <a:gd name="connsiteY170" fmla="*/ 789752 h 874716"/>
              <a:gd name="connsiteX171" fmla="*/ 5362946 w 6857455"/>
              <a:gd name="connsiteY171" fmla="*/ 789370 h 874716"/>
              <a:gd name="connsiteX172" fmla="*/ 5524115 w 6857455"/>
              <a:gd name="connsiteY172" fmla="*/ 794514 h 874716"/>
              <a:gd name="connsiteX173" fmla="*/ 5552500 w 6857455"/>
              <a:gd name="connsiteY173" fmla="*/ 800038 h 874716"/>
              <a:gd name="connsiteX174" fmla="*/ 5705857 w 6857455"/>
              <a:gd name="connsiteY174" fmla="*/ 777367 h 874716"/>
              <a:gd name="connsiteX175" fmla="*/ 5761485 w 6857455"/>
              <a:gd name="connsiteY175" fmla="*/ 773557 h 874716"/>
              <a:gd name="connsiteX176" fmla="*/ 5812731 w 6857455"/>
              <a:gd name="connsiteY176" fmla="*/ 767271 h 874716"/>
              <a:gd name="connsiteX177" fmla="*/ 5884361 w 6857455"/>
              <a:gd name="connsiteY177" fmla="*/ 765747 h 874716"/>
              <a:gd name="connsiteX178" fmla="*/ 5958660 w 6857455"/>
              <a:gd name="connsiteY178" fmla="*/ 768605 h 874716"/>
              <a:gd name="connsiteX179" fmla="*/ 6041528 w 6857455"/>
              <a:gd name="connsiteY179" fmla="*/ 768033 h 874716"/>
              <a:gd name="connsiteX180" fmla="*/ 6074297 w 6857455"/>
              <a:gd name="connsiteY180" fmla="*/ 763081 h 874716"/>
              <a:gd name="connsiteX181" fmla="*/ 6162880 w 6857455"/>
              <a:gd name="connsiteY181" fmla="*/ 766509 h 874716"/>
              <a:gd name="connsiteX182" fmla="*/ 6209364 w 6857455"/>
              <a:gd name="connsiteY182" fmla="*/ 760795 h 874716"/>
              <a:gd name="connsiteX183" fmla="*/ 6285948 w 6857455"/>
              <a:gd name="connsiteY183" fmla="*/ 759651 h 874716"/>
              <a:gd name="connsiteX184" fmla="*/ 6310905 w 6857455"/>
              <a:gd name="connsiteY184" fmla="*/ 758316 h 874716"/>
              <a:gd name="connsiteX185" fmla="*/ 6333194 w 6857455"/>
              <a:gd name="connsiteY185" fmla="*/ 757554 h 874716"/>
              <a:gd name="connsiteX186" fmla="*/ 6409586 w 6857455"/>
              <a:gd name="connsiteY186" fmla="*/ 773177 h 874716"/>
              <a:gd name="connsiteX187" fmla="*/ 6477407 w 6857455"/>
              <a:gd name="connsiteY187" fmla="*/ 774129 h 874716"/>
              <a:gd name="connsiteX188" fmla="*/ 6596283 w 6857455"/>
              <a:gd name="connsiteY188" fmla="*/ 786703 h 874716"/>
              <a:gd name="connsiteX189" fmla="*/ 6622573 w 6857455"/>
              <a:gd name="connsiteY189" fmla="*/ 782321 h 874716"/>
              <a:gd name="connsiteX190" fmla="*/ 6704872 w 6857455"/>
              <a:gd name="connsiteY190" fmla="*/ 780607 h 874716"/>
              <a:gd name="connsiteX191" fmla="*/ 6751738 w 6857455"/>
              <a:gd name="connsiteY191" fmla="*/ 779273 h 874716"/>
              <a:gd name="connsiteX192" fmla="*/ 6809650 w 6857455"/>
              <a:gd name="connsiteY192" fmla="*/ 788417 h 874716"/>
              <a:gd name="connsiteX193" fmla="*/ 6832976 w 6857455"/>
              <a:gd name="connsiteY193" fmla="*/ 800428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6857455" h="874716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7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blipFill dpi="0" rotWithShape="1">
            <a:blip r:embed="rId3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4728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25166D1-1B21-4128-AC42-61745528E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CE305E-2724-200F-1DD3-4FD127918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1825" y="1641752"/>
            <a:ext cx="4391024" cy="1323439"/>
          </a:xfrm>
        </p:spPr>
        <p:txBody>
          <a:bodyPr anchor="t">
            <a:normAutofit/>
          </a:bodyPr>
          <a:lstStyle/>
          <a:p>
            <a:r>
              <a:rPr lang="en-US" sz="3400">
                <a:solidFill>
                  <a:schemeClr val="bg1"/>
                </a:solidFill>
              </a:rPr>
              <a:t>Communicate the Gospel Through Action</a:t>
            </a:r>
          </a:p>
        </p:txBody>
      </p:sp>
      <p:pic>
        <p:nvPicPr>
          <p:cNvPr id="5" name="Content Placeholder 4" descr="A picture containing grass, tree, outdoor, plant&#10;&#10;Description automatically generated">
            <a:extLst>
              <a:ext uri="{FF2B5EF4-FFF2-40B4-BE49-F238E27FC236}">
                <a16:creationId xmlns:a16="http://schemas.microsoft.com/office/drawing/2014/main" id="{4DD571D9-B741-61B4-6311-C0F8CE373D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89" r="1" b="1"/>
          <a:stretch/>
        </p:blipFill>
        <p:spPr>
          <a:xfrm>
            <a:off x="20" y="2"/>
            <a:ext cx="6186992" cy="6857998"/>
          </a:xfrm>
          <a:custGeom>
            <a:avLst/>
            <a:gdLst/>
            <a:ahLst/>
            <a:cxnLst/>
            <a:rect l="l" t="t" r="r" b="b"/>
            <a:pathLst>
              <a:path w="6187012" h="6857998">
                <a:moveTo>
                  <a:pt x="5434855" y="6118149"/>
                </a:moveTo>
                <a:cubicBezTo>
                  <a:pt x="5441404" y="6124102"/>
                  <a:pt x="5449025" y="6129341"/>
                  <a:pt x="5456075" y="6133723"/>
                </a:cubicBezTo>
                <a:cubicBezTo>
                  <a:pt x="5463218" y="6138152"/>
                  <a:pt x="5468564" y="6143474"/>
                  <a:pt x="5472234" y="6149380"/>
                </a:cubicBezTo>
                <a:lnTo>
                  <a:pt x="5477710" y="6166562"/>
                </a:lnTo>
                <a:lnTo>
                  <a:pt x="5472234" y="6149379"/>
                </a:lnTo>
                <a:cubicBezTo>
                  <a:pt x="5468564" y="6143474"/>
                  <a:pt x="5463218" y="6138152"/>
                  <a:pt x="5456075" y="6133722"/>
                </a:cubicBezTo>
                <a:cubicBezTo>
                  <a:pt x="5449025" y="6129341"/>
                  <a:pt x="5441404" y="6124102"/>
                  <a:pt x="5434855" y="6118149"/>
                </a:cubicBezTo>
                <a:close/>
                <a:moveTo>
                  <a:pt x="5343013" y="4941372"/>
                </a:moveTo>
                <a:lnTo>
                  <a:pt x="5346342" y="4950869"/>
                </a:lnTo>
                <a:lnTo>
                  <a:pt x="5356027" y="4991382"/>
                </a:lnTo>
                <a:lnTo>
                  <a:pt x="5346342" y="4950868"/>
                </a:lnTo>
                <a:close/>
                <a:moveTo>
                  <a:pt x="5346951" y="4749807"/>
                </a:moveTo>
                <a:cubicBezTo>
                  <a:pt x="5334815" y="4762826"/>
                  <a:pt x="5333958" y="4781365"/>
                  <a:pt x="5332244" y="4799797"/>
                </a:cubicBezTo>
                <a:cubicBezTo>
                  <a:pt x="5333958" y="4781365"/>
                  <a:pt x="5334815" y="4762827"/>
                  <a:pt x="5346951" y="4749807"/>
                </a:cubicBezTo>
                <a:close/>
                <a:moveTo>
                  <a:pt x="5364750" y="4543185"/>
                </a:moveTo>
                <a:cubicBezTo>
                  <a:pt x="5365727" y="4548281"/>
                  <a:pt x="5367775" y="4553662"/>
                  <a:pt x="5370156" y="4557092"/>
                </a:cubicBezTo>
                <a:cubicBezTo>
                  <a:pt x="5381776" y="4573618"/>
                  <a:pt x="5390563" y="4588275"/>
                  <a:pt x="5396519" y="4602021"/>
                </a:cubicBezTo>
                <a:cubicBezTo>
                  <a:pt x="5390563" y="4588275"/>
                  <a:pt x="5381776" y="4573618"/>
                  <a:pt x="5370156" y="4557091"/>
                </a:cubicBezTo>
                <a:close/>
                <a:moveTo>
                  <a:pt x="5830968" y="2819253"/>
                </a:moveTo>
                <a:lnTo>
                  <a:pt x="5842611" y="2827484"/>
                </a:lnTo>
                <a:lnTo>
                  <a:pt x="5842613" y="2827486"/>
                </a:lnTo>
                <a:lnTo>
                  <a:pt x="5871116" y="2861156"/>
                </a:lnTo>
                <a:lnTo>
                  <a:pt x="5861462" y="2842392"/>
                </a:lnTo>
                <a:lnTo>
                  <a:pt x="5842613" y="2827486"/>
                </a:lnTo>
                <a:lnTo>
                  <a:pt x="5842611" y="2827483"/>
                </a:lnTo>
                <a:close/>
                <a:moveTo>
                  <a:pt x="5761313" y="1974015"/>
                </a:moveTo>
                <a:lnTo>
                  <a:pt x="5754799" y="1999763"/>
                </a:lnTo>
                <a:cubicBezTo>
                  <a:pt x="5750990" y="2008056"/>
                  <a:pt x="5745310" y="2016020"/>
                  <a:pt x="5737071" y="2023547"/>
                </a:cubicBezTo>
                <a:cubicBezTo>
                  <a:pt x="5753550" y="2008497"/>
                  <a:pt x="5759789" y="1991685"/>
                  <a:pt x="5761313" y="1974015"/>
                </a:cubicBezTo>
                <a:close/>
                <a:moveTo>
                  <a:pt x="5744119" y="1768838"/>
                </a:moveTo>
                <a:cubicBezTo>
                  <a:pt x="5739738" y="1774411"/>
                  <a:pt x="5736975" y="1779948"/>
                  <a:pt x="5735518" y="1785412"/>
                </a:cubicBezTo>
                <a:lnTo>
                  <a:pt x="5734738" y="1801558"/>
                </a:lnTo>
                <a:cubicBezTo>
                  <a:pt x="5733070" y="1790986"/>
                  <a:pt x="5735356" y="1779981"/>
                  <a:pt x="5744119" y="1768838"/>
                </a:cubicBezTo>
                <a:close/>
                <a:moveTo>
                  <a:pt x="5853708" y="520953"/>
                </a:moveTo>
                <a:lnTo>
                  <a:pt x="5846981" y="549926"/>
                </a:lnTo>
                <a:lnTo>
                  <a:pt x="5840726" y="566616"/>
                </a:lnTo>
                <a:lnTo>
                  <a:pt x="5834776" y="581804"/>
                </a:lnTo>
                <a:lnTo>
                  <a:pt x="5834358" y="583595"/>
                </a:lnTo>
                <a:lnTo>
                  <a:pt x="5832183" y="589388"/>
                </a:lnTo>
                <a:cubicBezTo>
                  <a:pt x="5829783" y="597005"/>
                  <a:pt x="5828025" y="604728"/>
                  <a:pt x="5827560" y="612658"/>
                </a:cubicBezTo>
                <a:lnTo>
                  <a:pt x="5834358" y="583595"/>
                </a:lnTo>
                <a:lnTo>
                  <a:pt x="5840674" y="566754"/>
                </a:lnTo>
                <a:lnTo>
                  <a:pt x="5840726" y="566616"/>
                </a:lnTo>
                <a:lnTo>
                  <a:pt x="5846564" y="551717"/>
                </a:lnTo>
                <a:lnTo>
                  <a:pt x="5846981" y="549926"/>
                </a:lnTo>
                <a:lnTo>
                  <a:pt x="5849145" y="544146"/>
                </a:lnTo>
                <a:cubicBezTo>
                  <a:pt x="5851532" y="536547"/>
                  <a:pt x="5853271" y="528850"/>
                  <a:pt x="5853708" y="520953"/>
                </a:cubicBezTo>
                <a:close/>
                <a:moveTo>
                  <a:pt x="5802605" y="268794"/>
                </a:moveTo>
                <a:cubicBezTo>
                  <a:pt x="5800080" y="279176"/>
                  <a:pt x="5798377" y="289296"/>
                  <a:pt x="5797729" y="299164"/>
                </a:cubicBezTo>
                <a:cubicBezTo>
                  <a:pt x="5797080" y="309031"/>
                  <a:pt x="5797485" y="318646"/>
                  <a:pt x="5799176" y="328017"/>
                </a:cubicBezTo>
                <a:close/>
                <a:moveTo>
                  <a:pt x="0" y="0"/>
                </a:moveTo>
                <a:lnTo>
                  <a:pt x="6120021" y="0"/>
                </a:lnTo>
                <a:lnTo>
                  <a:pt x="6115806" y="24480"/>
                </a:lnTo>
                <a:cubicBezTo>
                  <a:pt x="6113321" y="32636"/>
                  <a:pt x="6109559" y="40471"/>
                  <a:pt x="6103795" y="47806"/>
                </a:cubicBezTo>
                <a:cubicBezTo>
                  <a:pt x="6088935" y="66857"/>
                  <a:pt x="6092364" y="85336"/>
                  <a:pt x="6094651" y="105718"/>
                </a:cubicBezTo>
                <a:cubicBezTo>
                  <a:pt x="6096365" y="121150"/>
                  <a:pt x="6095794" y="136963"/>
                  <a:pt x="6095986" y="152584"/>
                </a:cubicBezTo>
                <a:cubicBezTo>
                  <a:pt x="6096555" y="180017"/>
                  <a:pt x="6096746" y="207450"/>
                  <a:pt x="6097699" y="234883"/>
                </a:cubicBezTo>
                <a:cubicBezTo>
                  <a:pt x="6098079" y="243648"/>
                  <a:pt x="6102844" y="252600"/>
                  <a:pt x="6102082" y="261173"/>
                </a:cubicBezTo>
                <a:cubicBezTo>
                  <a:pt x="6098461" y="300800"/>
                  <a:pt x="6092746" y="340425"/>
                  <a:pt x="6089507" y="380050"/>
                </a:cubicBezTo>
                <a:cubicBezTo>
                  <a:pt x="6087603" y="402529"/>
                  <a:pt x="6091220" y="425581"/>
                  <a:pt x="6088555" y="447870"/>
                </a:cubicBezTo>
                <a:cubicBezTo>
                  <a:pt x="6085507" y="473587"/>
                  <a:pt x="6077697" y="498733"/>
                  <a:pt x="6072932" y="524262"/>
                </a:cubicBezTo>
                <a:cubicBezTo>
                  <a:pt x="6071600" y="531310"/>
                  <a:pt x="6073315" y="539121"/>
                  <a:pt x="6073694" y="546552"/>
                </a:cubicBezTo>
                <a:cubicBezTo>
                  <a:pt x="6074076" y="554933"/>
                  <a:pt x="6074838" y="563125"/>
                  <a:pt x="6075029" y="571508"/>
                </a:cubicBezTo>
                <a:cubicBezTo>
                  <a:pt x="6075411" y="597037"/>
                  <a:pt x="6074838" y="622564"/>
                  <a:pt x="6076173" y="648092"/>
                </a:cubicBezTo>
                <a:cubicBezTo>
                  <a:pt x="6076934" y="663713"/>
                  <a:pt x="6084744" y="680096"/>
                  <a:pt x="6081886" y="694576"/>
                </a:cubicBezTo>
                <a:cubicBezTo>
                  <a:pt x="6076363" y="724104"/>
                  <a:pt x="6088745" y="753633"/>
                  <a:pt x="6078459" y="783158"/>
                </a:cubicBezTo>
                <a:cubicBezTo>
                  <a:pt x="6075411" y="792306"/>
                  <a:pt x="6083031" y="804877"/>
                  <a:pt x="6083411" y="815929"/>
                </a:cubicBezTo>
                <a:cubicBezTo>
                  <a:pt x="6084363" y="843552"/>
                  <a:pt x="6084173" y="871173"/>
                  <a:pt x="6083983" y="898797"/>
                </a:cubicBezTo>
                <a:cubicBezTo>
                  <a:pt x="6083793" y="923562"/>
                  <a:pt x="6086459" y="949281"/>
                  <a:pt x="6081125" y="973095"/>
                </a:cubicBezTo>
                <a:cubicBezTo>
                  <a:pt x="6075411" y="998052"/>
                  <a:pt x="6076173" y="1020529"/>
                  <a:pt x="6082649" y="1044725"/>
                </a:cubicBezTo>
                <a:cubicBezTo>
                  <a:pt x="6087031" y="1061298"/>
                  <a:pt x="6087603" y="1078826"/>
                  <a:pt x="6088935" y="1095972"/>
                </a:cubicBezTo>
                <a:cubicBezTo>
                  <a:pt x="6090459" y="1114449"/>
                  <a:pt x="6086459" y="1134834"/>
                  <a:pt x="6092746" y="1151600"/>
                </a:cubicBezTo>
                <a:cubicBezTo>
                  <a:pt x="6111415" y="1201512"/>
                  <a:pt x="6115415" y="1252757"/>
                  <a:pt x="6115415" y="1304955"/>
                </a:cubicBezTo>
                <a:cubicBezTo>
                  <a:pt x="6115415" y="1314483"/>
                  <a:pt x="6112750" y="1324198"/>
                  <a:pt x="6109892" y="1333341"/>
                </a:cubicBezTo>
                <a:cubicBezTo>
                  <a:pt x="6092746" y="1386684"/>
                  <a:pt x="6094269" y="1440216"/>
                  <a:pt x="6104748" y="1494509"/>
                </a:cubicBezTo>
                <a:cubicBezTo>
                  <a:pt x="6107034" y="1505751"/>
                  <a:pt x="6107415" y="1518324"/>
                  <a:pt x="6105130" y="1529563"/>
                </a:cubicBezTo>
                <a:cubicBezTo>
                  <a:pt x="6098461" y="1561189"/>
                  <a:pt x="6087411" y="1591859"/>
                  <a:pt x="6082649" y="1623675"/>
                </a:cubicBezTo>
                <a:cubicBezTo>
                  <a:pt x="6074838" y="1676253"/>
                  <a:pt x="6101126" y="1721785"/>
                  <a:pt x="6118274" y="1768838"/>
                </a:cubicBezTo>
                <a:cubicBezTo>
                  <a:pt x="6134467" y="1813610"/>
                  <a:pt x="6171044" y="1851709"/>
                  <a:pt x="6162851" y="1904673"/>
                </a:cubicBezTo>
                <a:cubicBezTo>
                  <a:pt x="6162090" y="1910004"/>
                  <a:pt x="6167233" y="1915912"/>
                  <a:pt x="6168567" y="1921817"/>
                </a:cubicBezTo>
                <a:cubicBezTo>
                  <a:pt x="6172188" y="1938009"/>
                  <a:pt x="6176566" y="1954202"/>
                  <a:pt x="6178283" y="1970586"/>
                </a:cubicBezTo>
                <a:cubicBezTo>
                  <a:pt x="6180570" y="1990589"/>
                  <a:pt x="6179809" y="2010974"/>
                  <a:pt x="6181713" y="2030977"/>
                </a:cubicBezTo>
                <a:cubicBezTo>
                  <a:pt x="6182856" y="2043835"/>
                  <a:pt x="6184951" y="2056600"/>
                  <a:pt x="6186761" y="2069340"/>
                </a:cubicBezTo>
                <a:lnTo>
                  <a:pt x="6187012" y="2072225"/>
                </a:lnTo>
                <a:lnTo>
                  <a:pt x="6187012" y="2131532"/>
                </a:lnTo>
                <a:lnTo>
                  <a:pt x="6186141" y="2138304"/>
                </a:lnTo>
                <a:cubicBezTo>
                  <a:pt x="6183950" y="2148519"/>
                  <a:pt x="6181332" y="2158712"/>
                  <a:pt x="6179617" y="2168903"/>
                </a:cubicBezTo>
                <a:cubicBezTo>
                  <a:pt x="6174854" y="2197670"/>
                  <a:pt x="6176188" y="2229296"/>
                  <a:pt x="6163995" y="2254633"/>
                </a:cubicBezTo>
                <a:cubicBezTo>
                  <a:pt x="6151041" y="2281683"/>
                  <a:pt x="6145135" y="2307402"/>
                  <a:pt x="6149135" y="2335405"/>
                </a:cubicBezTo>
                <a:cubicBezTo>
                  <a:pt x="6150469" y="2344741"/>
                  <a:pt x="6158471" y="2356744"/>
                  <a:pt x="6166661" y="2360933"/>
                </a:cubicBezTo>
                <a:cubicBezTo>
                  <a:pt x="6184950" y="2370270"/>
                  <a:pt x="6188190" y="2383032"/>
                  <a:pt x="6181902" y="2400369"/>
                </a:cubicBezTo>
                <a:cubicBezTo>
                  <a:pt x="6176566" y="2415420"/>
                  <a:pt x="6173901" y="2433897"/>
                  <a:pt x="6163613" y="2444184"/>
                </a:cubicBezTo>
                <a:cubicBezTo>
                  <a:pt x="6134467" y="2473333"/>
                  <a:pt x="6133515" y="2510483"/>
                  <a:pt x="6125705" y="2546678"/>
                </a:cubicBezTo>
                <a:cubicBezTo>
                  <a:pt x="6120940" y="2568774"/>
                  <a:pt x="6120750" y="2589352"/>
                  <a:pt x="6123988" y="2611450"/>
                </a:cubicBezTo>
                <a:cubicBezTo>
                  <a:pt x="6131227" y="2659455"/>
                  <a:pt x="6120940" y="2706131"/>
                  <a:pt x="6107796" y="2752235"/>
                </a:cubicBezTo>
                <a:cubicBezTo>
                  <a:pt x="6099034" y="2782716"/>
                  <a:pt x="6093699" y="2813958"/>
                  <a:pt x="6084744" y="2844248"/>
                </a:cubicBezTo>
                <a:cubicBezTo>
                  <a:pt x="6077886" y="2866918"/>
                  <a:pt x="6069694" y="2889587"/>
                  <a:pt x="6058646" y="2910353"/>
                </a:cubicBezTo>
                <a:cubicBezTo>
                  <a:pt x="6042452" y="2940455"/>
                  <a:pt x="6018067" y="2966742"/>
                  <a:pt x="6024544" y="3005035"/>
                </a:cubicBezTo>
                <a:cubicBezTo>
                  <a:pt x="6030260" y="3038756"/>
                  <a:pt x="6018259" y="3069235"/>
                  <a:pt x="6006828" y="3100099"/>
                </a:cubicBezTo>
                <a:cubicBezTo>
                  <a:pt x="5998446" y="3122770"/>
                  <a:pt x="5989871" y="3145436"/>
                  <a:pt x="5984537" y="3168870"/>
                </a:cubicBezTo>
                <a:cubicBezTo>
                  <a:pt x="5978251" y="3196686"/>
                  <a:pt x="5980920" y="3228119"/>
                  <a:pt x="5969297" y="3252885"/>
                </a:cubicBezTo>
                <a:cubicBezTo>
                  <a:pt x="5957105" y="3278795"/>
                  <a:pt x="5965297" y="3300319"/>
                  <a:pt x="5968726" y="3323372"/>
                </a:cubicBezTo>
                <a:cubicBezTo>
                  <a:pt x="5974061" y="3360139"/>
                  <a:pt x="5983967" y="3396719"/>
                  <a:pt x="5971395" y="3433866"/>
                </a:cubicBezTo>
                <a:cubicBezTo>
                  <a:pt x="5956153" y="3479015"/>
                  <a:pt x="5939769" y="3523785"/>
                  <a:pt x="5925292" y="3569124"/>
                </a:cubicBezTo>
                <a:cubicBezTo>
                  <a:pt x="5919765" y="3586653"/>
                  <a:pt x="5917479" y="3605509"/>
                  <a:pt x="5915003" y="3623799"/>
                </a:cubicBezTo>
                <a:cubicBezTo>
                  <a:pt x="5912906" y="3641134"/>
                  <a:pt x="5918242" y="3661899"/>
                  <a:pt x="5910241" y="3675238"/>
                </a:cubicBezTo>
                <a:cubicBezTo>
                  <a:pt x="5889667" y="3709529"/>
                  <a:pt x="5879569" y="3744770"/>
                  <a:pt x="5879569" y="3784397"/>
                </a:cubicBezTo>
                <a:cubicBezTo>
                  <a:pt x="5879569" y="3799258"/>
                  <a:pt x="5870996" y="3813737"/>
                  <a:pt x="5869471" y="3828785"/>
                </a:cubicBezTo>
                <a:cubicBezTo>
                  <a:pt x="5867567" y="3849362"/>
                  <a:pt x="5862423" y="3872985"/>
                  <a:pt x="5869664" y="3890891"/>
                </a:cubicBezTo>
                <a:cubicBezTo>
                  <a:pt x="5886809" y="3932993"/>
                  <a:pt x="5872519" y="3967091"/>
                  <a:pt x="5855566" y="4003861"/>
                </a:cubicBezTo>
                <a:cubicBezTo>
                  <a:pt x="5838801" y="4040058"/>
                  <a:pt x="5825466" y="4078159"/>
                  <a:pt x="5814416" y="4116641"/>
                </a:cubicBezTo>
                <a:cubicBezTo>
                  <a:pt x="5810415" y="4131119"/>
                  <a:pt x="5817085" y="4148453"/>
                  <a:pt x="5818417" y="4164458"/>
                </a:cubicBezTo>
                <a:cubicBezTo>
                  <a:pt x="5818798" y="4170174"/>
                  <a:pt x="5819370" y="4176461"/>
                  <a:pt x="5817466" y="4181603"/>
                </a:cubicBezTo>
                <a:cubicBezTo>
                  <a:pt x="5799176" y="4231324"/>
                  <a:pt x="5785269" y="4281810"/>
                  <a:pt x="5794794" y="4335722"/>
                </a:cubicBezTo>
                <a:cubicBezTo>
                  <a:pt x="5795747" y="4340674"/>
                  <a:pt x="5793650" y="4346201"/>
                  <a:pt x="5792317" y="4351154"/>
                </a:cubicBezTo>
                <a:cubicBezTo>
                  <a:pt x="5785461" y="4375349"/>
                  <a:pt x="5774601" y="4398972"/>
                  <a:pt x="5772124" y="4423545"/>
                </a:cubicBezTo>
                <a:cubicBezTo>
                  <a:pt x="5766028" y="4484127"/>
                  <a:pt x="5763550" y="4545086"/>
                  <a:pt x="5759550" y="4606053"/>
                </a:cubicBezTo>
                <a:cubicBezTo>
                  <a:pt x="5759361" y="4609863"/>
                  <a:pt x="5759361" y="4613864"/>
                  <a:pt x="5758027" y="4617291"/>
                </a:cubicBezTo>
                <a:cubicBezTo>
                  <a:pt x="5749834" y="4639772"/>
                  <a:pt x="5752502" y="4659393"/>
                  <a:pt x="5768123" y="4678445"/>
                </a:cubicBezTo>
                <a:cubicBezTo>
                  <a:pt x="5774982" y="4686828"/>
                  <a:pt x="5778601" y="4698258"/>
                  <a:pt x="5782412" y="4708734"/>
                </a:cubicBezTo>
                <a:cubicBezTo>
                  <a:pt x="5788127" y="4724167"/>
                  <a:pt x="5793650" y="4739978"/>
                  <a:pt x="5797271" y="4755980"/>
                </a:cubicBezTo>
                <a:cubicBezTo>
                  <a:pt x="5800700" y="4771793"/>
                  <a:pt x="5805462" y="4788747"/>
                  <a:pt x="5802796" y="4803988"/>
                </a:cubicBezTo>
                <a:cubicBezTo>
                  <a:pt x="5798035" y="4831420"/>
                  <a:pt x="5787366" y="4857522"/>
                  <a:pt x="5780315" y="4884572"/>
                </a:cubicBezTo>
                <a:cubicBezTo>
                  <a:pt x="5777837" y="4893907"/>
                  <a:pt x="5778221" y="4904195"/>
                  <a:pt x="5778030" y="4913909"/>
                </a:cubicBezTo>
                <a:cubicBezTo>
                  <a:pt x="5777459" y="4936201"/>
                  <a:pt x="5782984" y="4959061"/>
                  <a:pt x="5767171" y="4979253"/>
                </a:cubicBezTo>
                <a:cubicBezTo>
                  <a:pt x="5752311" y="4997922"/>
                  <a:pt x="5756692" y="5016785"/>
                  <a:pt x="5767932" y="5036405"/>
                </a:cubicBezTo>
                <a:cubicBezTo>
                  <a:pt x="5775934" y="5050504"/>
                  <a:pt x="5782221" y="5066505"/>
                  <a:pt x="5785269" y="5082317"/>
                </a:cubicBezTo>
                <a:cubicBezTo>
                  <a:pt x="5789460" y="5104036"/>
                  <a:pt x="5791175" y="5125562"/>
                  <a:pt x="5788697" y="5148995"/>
                </a:cubicBezTo>
                <a:cubicBezTo>
                  <a:pt x="5786983" y="5165570"/>
                  <a:pt x="5786221" y="5179097"/>
                  <a:pt x="5776125" y="5192051"/>
                </a:cubicBezTo>
                <a:cubicBezTo>
                  <a:pt x="5774601" y="5194145"/>
                  <a:pt x="5774219" y="5197955"/>
                  <a:pt x="5774412" y="5200813"/>
                </a:cubicBezTo>
                <a:cubicBezTo>
                  <a:pt x="5777649" y="5238343"/>
                  <a:pt x="5775934" y="5275491"/>
                  <a:pt x="5773646" y="5313403"/>
                </a:cubicBezTo>
                <a:cubicBezTo>
                  <a:pt x="5770601" y="5361598"/>
                  <a:pt x="5779553" y="5412276"/>
                  <a:pt x="5811559" y="5453995"/>
                </a:cubicBezTo>
                <a:cubicBezTo>
                  <a:pt x="5816322" y="5460092"/>
                  <a:pt x="5818417" y="5469236"/>
                  <a:pt x="5819562" y="5477239"/>
                </a:cubicBezTo>
                <a:cubicBezTo>
                  <a:pt x="5824514" y="5514957"/>
                  <a:pt x="5827942" y="5552869"/>
                  <a:pt x="5833467" y="5590590"/>
                </a:cubicBezTo>
                <a:cubicBezTo>
                  <a:pt x="5836516" y="5611164"/>
                  <a:pt x="5839182" y="5632691"/>
                  <a:pt x="5847565" y="5651360"/>
                </a:cubicBezTo>
                <a:cubicBezTo>
                  <a:pt x="5855756" y="5669647"/>
                  <a:pt x="5865471" y="5684320"/>
                  <a:pt x="5848327" y="5695178"/>
                </a:cubicBezTo>
                <a:cubicBezTo>
                  <a:pt x="5857471" y="5714607"/>
                  <a:pt x="5865092" y="5731564"/>
                  <a:pt x="5873282" y="5748136"/>
                </a:cubicBezTo>
                <a:cubicBezTo>
                  <a:pt x="5876329" y="5754234"/>
                  <a:pt x="5881284" y="5759378"/>
                  <a:pt x="5884142" y="5765474"/>
                </a:cubicBezTo>
                <a:cubicBezTo>
                  <a:pt x="5887190" y="5771953"/>
                  <a:pt x="5889094" y="5779191"/>
                  <a:pt x="5890620" y="5786239"/>
                </a:cubicBezTo>
                <a:cubicBezTo>
                  <a:pt x="5897477" y="5817674"/>
                  <a:pt x="5903763" y="5849107"/>
                  <a:pt x="5911194" y="5880348"/>
                </a:cubicBezTo>
                <a:cubicBezTo>
                  <a:pt x="5912717" y="5886447"/>
                  <a:pt x="5918813" y="5891590"/>
                  <a:pt x="5922813" y="5897114"/>
                </a:cubicBezTo>
                <a:cubicBezTo>
                  <a:pt x="5925481" y="5900735"/>
                  <a:pt x="5929482" y="5904353"/>
                  <a:pt x="5930054" y="5908355"/>
                </a:cubicBezTo>
                <a:cubicBezTo>
                  <a:pt x="5934626" y="5938836"/>
                  <a:pt x="5939961" y="5969124"/>
                  <a:pt x="5942246" y="5999796"/>
                </a:cubicBezTo>
                <a:cubicBezTo>
                  <a:pt x="5944149" y="6025515"/>
                  <a:pt x="5943580" y="6050282"/>
                  <a:pt x="5976728" y="6056948"/>
                </a:cubicBezTo>
                <a:cubicBezTo>
                  <a:pt x="5982443" y="6058092"/>
                  <a:pt x="5988540" y="6066284"/>
                  <a:pt x="5991396" y="6072569"/>
                </a:cubicBezTo>
                <a:cubicBezTo>
                  <a:pt x="5999589" y="6090477"/>
                  <a:pt x="6005113" y="6109530"/>
                  <a:pt x="6013494" y="6127247"/>
                </a:cubicBezTo>
                <a:cubicBezTo>
                  <a:pt x="6041500" y="6185351"/>
                  <a:pt x="6059217" y="6246121"/>
                  <a:pt x="6055978" y="6311084"/>
                </a:cubicBezTo>
                <a:cubicBezTo>
                  <a:pt x="6055026" y="6331277"/>
                  <a:pt x="6044737" y="6350899"/>
                  <a:pt x="6040926" y="6363664"/>
                </a:cubicBezTo>
                <a:cubicBezTo>
                  <a:pt x="6055978" y="6400429"/>
                  <a:pt x="6070456" y="6431292"/>
                  <a:pt x="6081315" y="6463490"/>
                </a:cubicBezTo>
                <a:cubicBezTo>
                  <a:pt x="6091031" y="6491874"/>
                  <a:pt x="6097127" y="6521593"/>
                  <a:pt x="6104175" y="6550742"/>
                </a:cubicBezTo>
                <a:cubicBezTo>
                  <a:pt x="6106844" y="6561411"/>
                  <a:pt x="6108367" y="6572269"/>
                  <a:pt x="6109702" y="6583128"/>
                </a:cubicBezTo>
                <a:cubicBezTo>
                  <a:pt x="6113892" y="6617036"/>
                  <a:pt x="6103795" y="6652472"/>
                  <a:pt x="6119798" y="6685617"/>
                </a:cubicBezTo>
                <a:cubicBezTo>
                  <a:pt x="6128180" y="6702955"/>
                  <a:pt x="6138276" y="6720103"/>
                  <a:pt x="6142658" y="6738388"/>
                </a:cubicBezTo>
                <a:cubicBezTo>
                  <a:pt x="6147421" y="6758011"/>
                  <a:pt x="6154851" y="6777207"/>
                  <a:pt x="6160162" y="6796804"/>
                </a:cubicBezTo>
                <a:lnTo>
                  <a:pt x="6164933" y="6857457"/>
                </a:lnTo>
                <a:lnTo>
                  <a:pt x="6037694" y="6857457"/>
                </a:lnTo>
                <a:lnTo>
                  <a:pt x="6037694" y="6857998"/>
                </a:lnTo>
                <a:lnTo>
                  <a:pt x="0" y="6857998"/>
                </a:lnTo>
                <a:close/>
              </a:path>
            </a:pathLst>
          </a:custGeom>
          <a:effectLst>
            <a:outerShdw blurRad="381000" dist="152400" algn="tl" rotWithShape="0">
              <a:prstClr val="black">
                <a:alpha val="10000"/>
              </a:prstClr>
            </a:outerShdw>
          </a:effec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6517BAC-C80F-4065-90D8-703493E0B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95368" y="0"/>
            <a:ext cx="874718" cy="6857455"/>
            <a:chOff x="5395368" y="0"/>
            <a:chExt cx="874718" cy="6857455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84DCDA5-A261-4103-B44C-068DCEA033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E59A2A1-1352-47AA-80C2-0FF537594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399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787060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776D29F-0A2C-4F75-8582-7C7DFCBD11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4E9BF6-DFD8-B42F-6451-56B08AFB0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74819"/>
            <a:ext cx="4375151" cy="28583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>
                <a:solidFill>
                  <a:schemeClr val="bg1"/>
                </a:solidFill>
              </a:rPr>
              <a:t>Communicating the Gospel Through Gossip</a:t>
            </a:r>
          </a:p>
        </p:txBody>
      </p:sp>
      <p:pic>
        <p:nvPicPr>
          <p:cNvPr id="5" name="Picture 4" descr="A picture containing ground, plant, dirty&#10;&#10;Description automatically generated">
            <a:extLst>
              <a:ext uri="{FF2B5EF4-FFF2-40B4-BE49-F238E27FC236}">
                <a16:creationId xmlns:a16="http://schemas.microsoft.com/office/drawing/2014/main" id="{32D8F313-98CA-D768-3D1D-CF74CAF50C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4" r="16166"/>
          <a:stretch/>
        </p:blipFill>
        <p:spPr>
          <a:xfrm>
            <a:off x="5682343" y="1"/>
            <a:ext cx="6509657" cy="6857999"/>
          </a:xfrm>
          <a:custGeom>
            <a:avLst/>
            <a:gdLst/>
            <a:ahLst/>
            <a:cxnLst/>
            <a:rect l="l" t="t" r="r" b="b"/>
            <a:pathLst>
              <a:path w="6509657" h="6857999">
                <a:moveTo>
                  <a:pt x="752157" y="6118149"/>
                </a:moveTo>
                <a:cubicBezTo>
                  <a:pt x="745608" y="6124102"/>
                  <a:pt x="737987" y="6129341"/>
                  <a:pt x="730938" y="6133722"/>
                </a:cubicBezTo>
                <a:cubicBezTo>
                  <a:pt x="723794" y="6138152"/>
                  <a:pt x="718448" y="6143474"/>
                  <a:pt x="714778" y="6149379"/>
                </a:cubicBezTo>
                <a:lnTo>
                  <a:pt x="709303" y="6166562"/>
                </a:lnTo>
                <a:lnTo>
                  <a:pt x="714778" y="6149380"/>
                </a:lnTo>
                <a:cubicBezTo>
                  <a:pt x="718448" y="6143474"/>
                  <a:pt x="723794" y="6138152"/>
                  <a:pt x="730938" y="6133723"/>
                </a:cubicBezTo>
                <a:cubicBezTo>
                  <a:pt x="737987" y="6129341"/>
                  <a:pt x="745608" y="6124102"/>
                  <a:pt x="752157" y="6118149"/>
                </a:cubicBezTo>
                <a:close/>
                <a:moveTo>
                  <a:pt x="844000" y="4941372"/>
                </a:moveTo>
                <a:lnTo>
                  <a:pt x="840670" y="4950868"/>
                </a:lnTo>
                <a:lnTo>
                  <a:pt x="830985" y="4991382"/>
                </a:lnTo>
                <a:lnTo>
                  <a:pt x="840670" y="4950869"/>
                </a:lnTo>
                <a:close/>
                <a:moveTo>
                  <a:pt x="840061" y="4749807"/>
                </a:moveTo>
                <a:cubicBezTo>
                  <a:pt x="852197" y="4762827"/>
                  <a:pt x="853054" y="4781365"/>
                  <a:pt x="854768" y="4799797"/>
                </a:cubicBezTo>
                <a:cubicBezTo>
                  <a:pt x="853054" y="4781365"/>
                  <a:pt x="852197" y="4762826"/>
                  <a:pt x="840061" y="4749807"/>
                </a:cubicBezTo>
                <a:close/>
                <a:moveTo>
                  <a:pt x="822263" y="4543185"/>
                </a:moveTo>
                <a:lnTo>
                  <a:pt x="816857" y="4557091"/>
                </a:lnTo>
                <a:cubicBezTo>
                  <a:pt x="805236" y="4573618"/>
                  <a:pt x="796449" y="4588275"/>
                  <a:pt x="790493" y="4602021"/>
                </a:cubicBezTo>
                <a:cubicBezTo>
                  <a:pt x="796449" y="4588275"/>
                  <a:pt x="805236" y="4573618"/>
                  <a:pt x="816857" y="4557092"/>
                </a:cubicBezTo>
                <a:cubicBezTo>
                  <a:pt x="819238" y="4553662"/>
                  <a:pt x="821286" y="4548281"/>
                  <a:pt x="822263" y="4543185"/>
                </a:cubicBezTo>
                <a:close/>
                <a:moveTo>
                  <a:pt x="356045" y="2819253"/>
                </a:moveTo>
                <a:lnTo>
                  <a:pt x="344401" y="2827483"/>
                </a:lnTo>
                <a:lnTo>
                  <a:pt x="344399" y="2827486"/>
                </a:lnTo>
                <a:lnTo>
                  <a:pt x="325550" y="2842392"/>
                </a:lnTo>
                <a:lnTo>
                  <a:pt x="315896" y="2861156"/>
                </a:lnTo>
                <a:lnTo>
                  <a:pt x="344399" y="2827486"/>
                </a:lnTo>
                <a:lnTo>
                  <a:pt x="344401" y="2827484"/>
                </a:lnTo>
                <a:close/>
                <a:moveTo>
                  <a:pt x="425699" y="1974015"/>
                </a:moveTo>
                <a:cubicBezTo>
                  <a:pt x="427224" y="1991685"/>
                  <a:pt x="433462" y="2008497"/>
                  <a:pt x="449941" y="2023547"/>
                </a:cubicBezTo>
                <a:cubicBezTo>
                  <a:pt x="441702" y="2016020"/>
                  <a:pt x="436022" y="2008056"/>
                  <a:pt x="432213" y="1999763"/>
                </a:cubicBezTo>
                <a:close/>
                <a:moveTo>
                  <a:pt x="442893" y="1768838"/>
                </a:moveTo>
                <a:cubicBezTo>
                  <a:pt x="451656" y="1779981"/>
                  <a:pt x="453942" y="1790986"/>
                  <a:pt x="452275" y="1801558"/>
                </a:cubicBezTo>
                <a:lnTo>
                  <a:pt x="451495" y="1785412"/>
                </a:lnTo>
                <a:cubicBezTo>
                  <a:pt x="450037" y="1779948"/>
                  <a:pt x="447274" y="1774411"/>
                  <a:pt x="442893" y="1768838"/>
                </a:cubicBezTo>
                <a:close/>
                <a:moveTo>
                  <a:pt x="333304" y="520953"/>
                </a:moveTo>
                <a:cubicBezTo>
                  <a:pt x="333743" y="528850"/>
                  <a:pt x="335480" y="536547"/>
                  <a:pt x="337867" y="544146"/>
                </a:cubicBezTo>
                <a:lnTo>
                  <a:pt x="340032" y="549926"/>
                </a:lnTo>
                <a:lnTo>
                  <a:pt x="340448" y="551717"/>
                </a:lnTo>
                <a:lnTo>
                  <a:pt x="346286" y="566616"/>
                </a:lnTo>
                <a:lnTo>
                  <a:pt x="346338" y="566754"/>
                </a:lnTo>
                <a:lnTo>
                  <a:pt x="352655" y="583595"/>
                </a:lnTo>
                <a:lnTo>
                  <a:pt x="359452" y="612658"/>
                </a:lnTo>
                <a:cubicBezTo>
                  <a:pt x="358987" y="604728"/>
                  <a:pt x="357230" y="597005"/>
                  <a:pt x="354829" y="589388"/>
                </a:cubicBezTo>
                <a:lnTo>
                  <a:pt x="352655" y="583595"/>
                </a:lnTo>
                <a:lnTo>
                  <a:pt x="352236" y="581804"/>
                </a:lnTo>
                <a:lnTo>
                  <a:pt x="346286" y="566616"/>
                </a:lnTo>
                <a:lnTo>
                  <a:pt x="340032" y="549926"/>
                </a:lnTo>
                <a:close/>
                <a:moveTo>
                  <a:pt x="384407" y="268794"/>
                </a:moveTo>
                <a:lnTo>
                  <a:pt x="387838" y="328017"/>
                </a:lnTo>
                <a:cubicBezTo>
                  <a:pt x="389527" y="318646"/>
                  <a:pt x="389932" y="309031"/>
                  <a:pt x="389283" y="299164"/>
                </a:cubicBezTo>
                <a:cubicBezTo>
                  <a:pt x="388635" y="289296"/>
                  <a:pt x="386932" y="279176"/>
                  <a:pt x="384407" y="268794"/>
                </a:cubicBezTo>
                <a:close/>
                <a:moveTo>
                  <a:pt x="66991" y="0"/>
                </a:moveTo>
                <a:lnTo>
                  <a:pt x="6509657" y="0"/>
                </a:lnTo>
                <a:lnTo>
                  <a:pt x="6509657" y="6857999"/>
                </a:lnTo>
                <a:lnTo>
                  <a:pt x="149318" y="6857999"/>
                </a:lnTo>
                <a:lnTo>
                  <a:pt x="149318" y="6857457"/>
                </a:lnTo>
                <a:lnTo>
                  <a:pt x="22079" y="6857457"/>
                </a:lnTo>
                <a:lnTo>
                  <a:pt x="26850" y="6796804"/>
                </a:lnTo>
                <a:cubicBezTo>
                  <a:pt x="32161" y="6777207"/>
                  <a:pt x="39591" y="6758011"/>
                  <a:pt x="44354" y="6738388"/>
                </a:cubicBezTo>
                <a:cubicBezTo>
                  <a:pt x="48736" y="6720103"/>
                  <a:pt x="58832" y="6702955"/>
                  <a:pt x="67214" y="6685617"/>
                </a:cubicBezTo>
                <a:cubicBezTo>
                  <a:pt x="83217" y="6652472"/>
                  <a:pt x="73120" y="6617036"/>
                  <a:pt x="77310" y="6583128"/>
                </a:cubicBezTo>
                <a:cubicBezTo>
                  <a:pt x="78645" y="6572269"/>
                  <a:pt x="80168" y="6561411"/>
                  <a:pt x="82837" y="6550742"/>
                </a:cubicBezTo>
                <a:cubicBezTo>
                  <a:pt x="89885" y="6521593"/>
                  <a:pt x="95981" y="6491874"/>
                  <a:pt x="105697" y="6463490"/>
                </a:cubicBezTo>
                <a:cubicBezTo>
                  <a:pt x="116556" y="6431292"/>
                  <a:pt x="131034" y="6400429"/>
                  <a:pt x="146086" y="6363664"/>
                </a:cubicBezTo>
                <a:cubicBezTo>
                  <a:pt x="142275" y="6350899"/>
                  <a:pt x="131986" y="6331277"/>
                  <a:pt x="131034" y="6311084"/>
                </a:cubicBezTo>
                <a:cubicBezTo>
                  <a:pt x="127795" y="6246121"/>
                  <a:pt x="145513" y="6185351"/>
                  <a:pt x="173518" y="6127247"/>
                </a:cubicBezTo>
                <a:cubicBezTo>
                  <a:pt x="181899" y="6109530"/>
                  <a:pt x="187424" y="6090477"/>
                  <a:pt x="195616" y="6072569"/>
                </a:cubicBezTo>
                <a:cubicBezTo>
                  <a:pt x="198472" y="6066284"/>
                  <a:pt x="204569" y="6058092"/>
                  <a:pt x="210285" y="6056948"/>
                </a:cubicBezTo>
                <a:cubicBezTo>
                  <a:pt x="243432" y="6050282"/>
                  <a:pt x="242863" y="6025515"/>
                  <a:pt x="244766" y="5999796"/>
                </a:cubicBezTo>
                <a:cubicBezTo>
                  <a:pt x="247051" y="5969124"/>
                  <a:pt x="252386" y="5938836"/>
                  <a:pt x="256958" y="5908355"/>
                </a:cubicBezTo>
                <a:cubicBezTo>
                  <a:pt x="257530" y="5904353"/>
                  <a:pt x="261531" y="5900735"/>
                  <a:pt x="264200" y="5897114"/>
                </a:cubicBezTo>
                <a:cubicBezTo>
                  <a:pt x="268199" y="5891590"/>
                  <a:pt x="274295" y="5886447"/>
                  <a:pt x="275818" y="5880348"/>
                </a:cubicBezTo>
                <a:cubicBezTo>
                  <a:pt x="283249" y="5849107"/>
                  <a:pt x="289535" y="5817674"/>
                  <a:pt x="296393" y="5786239"/>
                </a:cubicBezTo>
                <a:cubicBezTo>
                  <a:pt x="297918" y="5779191"/>
                  <a:pt x="299823" y="5771953"/>
                  <a:pt x="302870" y="5765474"/>
                </a:cubicBezTo>
                <a:cubicBezTo>
                  <a:pt x="305728" y="5759378"/>
                  <a:pt x="310683" y="5754234"/>
                  <a:pt x="313730" y="5748136"/>
                </a:cubicBezTo>
                <a:cubicBezTo>
                  <a:pt x="321920" y="5731564"/>
                  <a:pt x="329541" y="5714607"/>
                  <a:pt x="338685" y="5695178"/>
                </a:cubicBezTo>
                <a:cubicBezTo>
                  <a:pt x="321541" y="5684320"/>
                  <a:pt x="331257" y="5669647"/>
                  <a:pt x="339447" y="5651360"/>
                </a:cubicBezTo>
                <a:cubicBezTo>
                  <a:pt x="347830" y="5632691"/>
                  <a:pt x="350497" y="5611164"/>
                  <a:pt x="353545" y="5590590"/>
                </a:cubicBezTo>
                <a:cubicBezTo>
                  <a:pt x="359070" y="5552869"/>
                  <a:pt x="362499" y="5514957"/>
                  <a:pt x="367451" y="5477239"/>
                </a:cubicBezTo>
                <a:cubicBezTo>
                  <a:pt x="368595" y="5469236"/>
                  <a:pt x="370690" y="5460092"/>
                  <a:pt x="375454" y="5453995"/>
                </a:cubicBezTo>
                <a:cubicBezTo>
                  <a:pt x="407459" y="5412276"/>
                  <a:pt x="416411" y="5361598"/>
                  <a:pt x="413366" y="5313403"/>
                </a:cubicBezTo>
                <a:cubicBezTo>
                  <a:pt x="411078" y="5275491"/>
                  <a:pt x="409363" y="5238343"/>
                  <a:pt x="412601" y="5200813"/>
                </a:cubicBezTo>
                <a:cubicBezTo>
                  <a:pt x="412793" y="5197955"/>
                  <a:pt x="412411" y="5194145"/>
                  <a:pt x="410887" y="5192051"/>
                </a:cubicBezTo>
                <a:cubicBezTo>
                  <a:pt x="400791" y="5179097"/>
                  <a:pt x="400029" y="5165570"/>
                  <a:pt x="398315" y="5148995"/>
                </a:cubicBezTo>
                <a:cubicBezTo>
                  <a:pt x="395837" y="5125562"/>
                  <a:pt x="397553" y="5104036"/>
                  <a:pt x="401743" y="5082317"/>
                </a:cubicBezTo>
                <a:cubicBezTo>
                  <a:pt x="404791" y="5066505"/>
                  <a:pt x="411078" y="5050504"/>
                  <a:pt x="419080" y="5036405"/>
                </a:cubicBezTo>
                <a:cubicBezTo>
                  <a:pt x="430320" y="5016785"/>
                  <a:pt x="434701" y="4997922"/>
                  <a:pt x="419841" y="4979253"/>
                </a:cubicBezTo>
                <a:cubicBezTo>
                  <a:pt x="404029" y="4959061"/>
                  <a:pt x="409553" y="4936201"/>
                  <a:pt x="408983" y="4913909"/>
                </a:cubicBezTo>
                <a:cubicBezTo>
                  <a:pt x="408791" y="4904195"/>
                  <a:pt x="409175" y="4893907"/>
                  <a:pt x="406697" y="4884572"/>
                </a:cubicBezTo>
                <a:cubicBezTo>
                  <a:pt x="399647" y="4857522"/>
                  <a:pt x="388978" y="4831420"/>
                  <a:pt x="384216" y="4803988"/>
                </a:cubicBezTo>
                <a:cubicBezTo>
                  <a:pt x="381551" y="4788747"/>
                  <a:pt x="386312" y="4771793"/>
                  <a:pt x="389741" y="4755980"/>
                </a:cubicBezTo>
                <a:cubicBezTo>
                  <a:pt x="393362" y="4739978"/>
                  <a:pt x="398885" y="4724167"/>
                  <a:pt x="404601" y="4708734"/>
                </a:cubicBezTo>
                <a:cubicBezTo>
                  <a:pt x="408411" y="4698258"/>
                  <a:pt x="412031" y="4686828"/>
                  <a:pt x="418889" y="4678445"/>
                </a:cubicBezTo>
                <a:cubicBezTo>
                  <a:pt x="434510" y="4659393"/>
                  <a:pt x="437178" y="4639772"/>
                  <a:pt x="428986" y="4617291"/>
                </a:cubicBezTo>
                <a:cubicBezTo>
                  <a:pt x="427651" y="4613864"/>
                  <a:pt x="427651" y="4609863"/>
                  <a:pt x="427462" y="4606053"/>
                </a:cubicBezTo>
                <a:cubicBezTo>
                  <a:pt x="423462" y="4545086"/>
                  <a:pt x="420984" y="4484127"/>
                  <a:pt x="414888" y="4423545"/>
                </a:cubicBezTo>
                <a:cubicBezTo>
                  <a:pt x="412411" y="4398972"/>
                  <a:pt x="401553" y="4375349"/>
                  <a:pt x="394695" y="4351154"/>
                </a:cubicBezTo>
                <a:cubicBezTo>
                  <a:pt x="393362" y="4346201"/>
                  <a:pt x="391265" y="4340674"/>
                  <a:pt x="392218" y="4335722"/>
                </a:cubicBezTo>
                <a:cubicBezTo>
                  <a:pt x="401743" y="4281810"/>
                  <a:pt x="387838" y="4231324"/>
                  <a:pt x="369547" y="4181603"/>
                </a:cubicBezTo>
                <a:cubicBezTo>
                  <a:pt x="367643" y="4176461"/>
                  <a:pt x="368214" y="4170174"/>
                  <a:pt x="368595" y="4164458"/>
                </a:cubicBezTo>
                <a:cubicBezTo>
                  <a:pt x="369928" y="4148453"/>
                  <a:pt x="376597" y="4131119"/>
                  <a:pt x="372597" y="4116641"/>
                </a:cubicBezTo>
                <a:cubicBezTo>
                  <a:pt x="361546" y="4078159"/>
                  <a:pt x="348211" y="4040058"/>
                  <a:pt x="331447" y="4003861"/>
                </a:cubicBezTo>
                <a:cubicBezTo>
                  <a:pt x="314494" y="3967091"/>
                  <a:pt x="300203" y="3932993"/>
                  <a:pt x="317349" y="3890891"/>
                </a:cubicBezTo>
                <a:cubicBezTo>
                  <a:pt x="324589" y="3872985"/>
                  <a:pt x="319445" y="3849362"/>
                  <a:pt x="317541" y="3828785"/>
                </a:cubicBezTo>
                <a:cubicBezTo>
                  <a:pt x="316016" y="3813737"/>
                  <a:pt x="307443" y="3799258"/>
                  <a:pt x="307443" y="3784397"/>
                </a:cubicBezTo>
                <a:cubicBezTo>
                  <a:pt x="307443" y="3744770"/>
                  <a:pt x="297345" y="3709529"/>
                  <a:pt x="276771" y="3675238"/>
                </a:cubicBezTo>
                <a:cubicBezTo>
                  <a:pt x="268770" y="3661899"/>
                  <a:pt x="274106" y="3641134"/>
                  <a:pt x="272009" y="3623799"/>
                </a:cubicBezTo>
                <a:cubicBezTo>
                  <a:pt x="269533" y="3605509"/>
                  <a:pt x="267247" y="3586653"/>
                  <a:pt x="261720" y="3569124"/>
                </a:cubicBezTo>
                <a:cubicBezTo>
                  <a:pt x="247243" y="3523785"/>
                  <a:pt x="230859" y="3479015"/>
                  <a:pt x="215618" y="3433866"/>
                </a:cubicBezTo>
                <a:cubicBezTo>
                  <a:pt x="203045" y="3396719"/>
                  <a:pt x="212951" y="3360139"/>
                  <a:pt x="218286" y="3323372"/>
                </a:cubicBezTo>
                <a:cubicBezTo>
                  <a:pt x="221715" y="3300319"/>
                  <a:pt x="229907" y="3278795"/>
                  <a:pt x="217715" y="3252885"/>
                </a:cubicBezTo>
                <a:cubicBezTo>
                  <a:pt x="206093" y="3228119"/>
                  <a:pt x="208761" y="3196686"/>
                  <a:pt x="202475" y="3168870"/>
                </a:cubicBezTo>
                <a:cubicBezTo>
                  <a:pt x="197141" y="3145436"/>
                  <a:pt x="188566" y="3122770"/>
                  <a:pt x="180184" y="3100099"/>
                </a:cubicBezTo>
                <a:cubicBezTo>
                  <a:pt x="168753" y="3069235"/>
                  <a:pt x="156753" y="3038756"/>
                  <a:pt x="162468" y="3005035"/>
                </a:cubicBezTo>
                <a:cubicBezTo>
                  <a:pt x="168945" y="2966742"/>
                  <a:pt x="144560" y="2940455"/>
                  <a:pt x="128366" y="2910353"/>
                </a:cubicBezTo>
                <a:cubicBezTo>
                  <a:pt x="117318" y="2889587"/>
                  <a:pt x="109126" y="2866918"/>
                  <a:pt x="102268" y="2844248"/>
                </a:cubicBezTo>
                <a:cubicBezTo>
                  <a:pt x="93313" y="2813958"/>
                  <a:pt x="87978" y="2782716"/>
                  <a:pt x="79216" y="2752235"/>
                </a:cubicBezTo>
                <a:cubicBezTo>
                  <a:pt x="66072" y="2706131"/>
                  <a:pt x="55785" y="2659455"/>
                  <a:pt x="63024" y="2611450"/>
                </a:cubicBezTo>
                <a:cubicBezTo>
                  <a:pt x="66262" y="2589352"/>
                  <a:pt x="66072" y="2568774"/>
                  <a:pt x="61307" y="2546678"/>
                </a:cubicBezTo>
                <a:cubicBezTo>
                  <a:pt x="53497" y="2510483"/>
                  <a:pt x="52545" y="2473333"/>
                  <a:pt x="23399" y="2444184"/>
                </a:cubicBezTo>
                <a:cubicBezTo>
                  <a:pt x="13111" y="2433897"/>
                  <a:pt x="10446" y="2415420"/>
                  <a:pt x="5110" y="2400369"/>
                </a:cubicBezTo>
                <a:cubicBezTo>
                  <a:pt x="-1178" y="2383032"/>
                  <a:pt x="2062" y="2370270"/>
                  <a:pt x="20351" y="2360933"/>
                </a:cubicBezTo>
                <a:cubicBezTo>
                  <a:pt x="28541" y="2356744"/>
                  <a:pt x="36543" y="2344741"/>
                  <a:pt x="37877" y="2335405"/>
                </a:cubicBezTo>
                <a:cubicBezTo>
                  <a:pt x="41877" y="2307402"/>
                  <a:pt x="35971" y="2281683"/>
                  <a:pt x="23017" y="2254633"/>
                </a:cubicBezTo>
                <a:cubicBezTo>
                  <a:pt x="10824" y="2229296"/>
                  <a:pt x="12158" y="2197670"/>
                  <a:pt x="7395" y="2168903"/>
                </a:cubicBezTo>
                <a:cubicBezTo>
                  <a:pt x="5680" y="2158712"/>
                  <a:pt x="3062" y="2148519"/>
                  <a:pt x="871" y="2138304"/>
                </a:cubicBezTo>
                <a:lnTo>
                  <a:pt x="0" y="2131532"/>
                </a:lnTo>
                <a:lnTo>
                  <a:pt x="0" y="2072225"/>
                </a:lnTo>
                <a:lnTo>
                  <a:pt x="251" y="2069340"/>
                </a:lnTo>
                <a:cubicBezTo>
                  <a:pt x="2061" y="2056600"/>
                  <a:pt x="4156" y="2043835"/>
                  <a:pt x="5299" y="2030977"/>
                </a:cubicBezTo>
                <a:cubicBezTo>
                  <a:pt x="7203" y="2010974"/>
                  <a:pt x="6442" y="1990589"/>
                  <a:pt x="8729" y="1970586"/>
                </a:cubicBezTo>
                <a:cubicBezTo>
                  <a:pt x="10446" y="1954202"/>
                  <a:pt x="14824" y="1938009"/>
                  <a:pt x="18445" y="1921817"/>
                </a:cubicBezTo>
                <a:cubicBezTo>
                  <a:pt x="19779" y="1915912"/>
                  <a:pt x="24922" y="1910004"/>
                  <a:pt x="24161" y="1904673"/>
                </a:cubicBezTo>
                <a:cubicBezTo>
                  <a:pt x="15968" y="1851709"/>
                  <a:pt x="52545" y="1813610"/>
                  <a:pt x="68738" y="1768838"/>
                </a:cubicBezTo>
                <a:cubicBezTo>
                  <a:pt x="85886" y="1721785"/>
                  <a:pt x="112174" y="1676253"/>
                  <a:pt x="104363" y="1623675"/>
                </a:cubicBezTo>
                <a:cubicBezTo>
                  <a:pt x="99601" y="1591859"/>
                  <a:pt x="88551" y="1561189"/>
                  <a:pt x="81882" y="1529563"/>
                </a:cubicBezTo>
                <a:cubicBezTo>
                  <a:pt x="79597" y="1518324"/>
                  <a:pt x="79978" y="1505751"/>
                  <a:pt x="82264" y="1494509"/>
                </a:cubicBezTo>
                <a:cubicBezTo>
                  <a:pt x="92743" y="1440216"/>
                  <a:pt x="94266" y="1386684"/>
                  <a:pt x="77120" y="1333341"/>
                </a:cubicBezTo>
                <a:cubicBezTo>
                  <a:pt x="74262" y="1324198"/>
                  <a:pt x="71597" y="1314483"/>
                  <a:pt x="71597" y="1304955"/>
                </a:cubicBezTo>
                <a:cubicBezTo>
                  <a:pt x="71597" y="1252757"/>
                  <a:pt x="75597" y="1201512"/>
                  <a:pt x="94266" y="1151600"/>
                </a:cubicBezTo>
                <a:cubicBezTo>
                  <a:pt x="100553" y="1134834"/>
                  <a:pt x="96553" y="1114449"/>
                  <a:pt x="98077" y="1095972"/>
                </a:cubicBezTo>
                <a:cubicBezTo>
                  <a:pt x="99409" y="1078826"/>
                  <a:pt x="99981" y="1061298"/>
                  <a:pt x="104363" y="1044725"/>
                </a:cubicBezTo>
                <a:cubicBezTo>
                  <a:pt x="110839" y="1020529"/>
                  <a:pt x="111601" y="998052"/>
                  <a:pt x="105887" y="973095"/>
                </a:cubicBezTo>
                <a:cubicBezTo>
                  <a:pt x="100553" y="949281"/>
                  <a:pt x="103219" y="923562"/>
                  <a:pt x="103029" y="898797"/>
                </a:cubicBezTo>
                <a:cubicBezTo>
                  <a:pt x="102839" y="871173"/>
                  <a:pt x="102649" y="843552"/>
                  <a:pt x="103601" y="815929"/>
                </a:cubicBezTo>
                <a:cubicBezTo>
                  <a:pt x="103981" y="804877"/>
                  <a:pt x="111601" y="792306"/>
                  <a:pt x="108553" y="783158"/>
                </a:cubicBezTo>
                <a:cubicBezTo>
                  <a:pt x="98267" y="753633"/>
                  <a:pt x="110649" y="724104"/>
                  <a:pt x="105126" y="694576"/>
                </a:cubicBezTo>
                <a:cubicBezTo>
                  <a:pt x="102268" y="680096"/>
                  <a:pt x="110078" y="663713"/>
                  <a:pt x="110839" y="648092"/>
                </a:cubicBezTo>
                <a:cubicBezTo>
                  <a:pt x="112174" y="622564"/>
                  <a:pt x="111601" y="597037"/>
                  <a:pt x="111983" y="571508"/>
                </a:cubicBezTo>
                <a:cubicBezTo>
                  <a:pt x="112174" y="563125"/>
                  <a:pt x="112936" y="554933"/>
                  <a:pt x="113318" y="546552"/>
                </a:cubicBezTo>
                <a:cubicBezTo>
                  <a:pt x="113697" y="539121"/>
                  <a:pt x="115412" y="531310"/>
                  <a:pt x="114080" y="524262"/>
                </a:cubicBezTo>
                <a:cubicBezTo>
                  <a:pt x="109315" y="498733"/>
                  <a:pt x="101505" y="473587"/>
                  <a:pt x="98457" y="447870"/>
                </a:cubicBezTo>
                <a:cubicBezTo>
                  <a:pt x="95792" y="425581"/>
                  <a:pt x="99409" y="402529"/>
                  <a:pt x="97505" y="380050"/>
                </a:cubicBezTo>
                <a:cubicBezTo>
                  <a:pt x="94266" y="340425"/>
                  <a:pt x="88551" y="300800"/>
                  <a:pt x="84930" y="261173"/>
                </a:cubicBezTo>
                <a:cubicBezTo>
                  <a:pt x="84168" y="252600"/>
                  <a:pt x="88933" y="243648"/>
                  <a:pt x="89313" y="234883"/>
                </a:cubicBezTo>
                <a:cubicBezTo>
                  <a:pt x="90266" y="207450"/>
                  <a:pt x="90457" y="180017"/>
                  <a:pt x="91026" y="152584"/>
                </a:cubicBezTo>
                <a:cubicBezTo>
                  <a:pt x="91218" y="136963"/>
                  <a:pt x="90647" y="121150"/>
                  <a:pt x="92361" y="105718"/>
                </a:cubicBezTo>
                <a:cubicBezTo>
                  <a:pt x="94648" y="85336"/>
                  <a:pt x="98077" y="66857"/>
                  <a:pt x="83217" y="47806"/>
                </a:cubicBezTo>
                <a:cubicBezTo>
                  <a:pt x="77453" y="40471"/>
                  <a:pt x="73691" y="32636"/>
                  <a:pt x="71206" y="24480"/>
                </a:cubicBezTo>
                <a:close/>
              </a:path>
            </a:pathLst>
          </a:custGeom>
          <a:effectLst>
            <a:outerShdw blurRad="381000" dist="152400" dir="10800000" algn="r" rotWithShape="0">
              <a:prstClr val="black">
                <a:alpha val="10000"/>
              </a:prstClr>
            </a:outerShdw>
          </a:effectLst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4D41903-2C9D-4F9E-AA1F-6161F8A6F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40986" y="2991370"/>
            <a:ext cx="6857455" cy="874716"/>
          </a:xfrm>
          <a:custGeom>
            <a:avLst/>
            <a:gdLst>
              <a:gd name="connsiteX0" fmla="*/ 6857455 w 6857455"/>
              <a:gd name="connsiteY0" fmla="*/ 804643 h 874716"/>
              <a:gd name="connsiteX1" fmla="*/ 6857455 w 6857455"/>
              <a:gd name="connsiteY1" fmla="*/ 562246 h 874716"/>
              <a:gd name="connsiteX2" fmla="*/ 6829178 w 6857455"/>
              <a:gd name="connsiteY2" fmla="*/ 551284 h 874716"/>
              <a:gd name="connsiteX3" fmla="*/ 6766024 w 6857455"/>
              <a:gd name="connsiteY3" fmla="*/ 500372 h 874716"/>
              <a:gd name="connsiteX4" fmla="*/ 6734971 w 6857455"/>
              <a:gd name="connsiteY4" fmla="*/ 500944 h 874716"/>
              <a:gd name="connsiteX5" fmla="*/ 6683915 w 6857455"/>
              <a:gd name="connsiteY5" fmla="*/ 507040 h 874716"/>
              <a:gd name="connsiteX6" fmla="*/ 6628860 w 6857455"/>
              <a:gd name="connsiteY6" fmla="*/ 495418 h 874716"/>
              <a:gd name="connsiteX7" fmla="*/ 6588662 w 6857455"/>
              <a:gd name="connsiteY7" fmla="*/ 487227 h 874716"/>
              <a:gd name="connsiteX8" fmla="*/ 6476074 w 6857455"/>
              <a:gd name="connsiteY8" fmla="*/ 511230 h 874716"/>
              <a:gd name="connsiteX9" fmla="*/ 6382345 w 6857455"/>
              <a:gd name="connsiteY9" fmla="*/ 534853 h 874716"/>
              <a:gd name="connsiteX10" fmla="*/ 6369391 w 6857455"/>
              <a:gd name="connsiteY10" fmla="*/ 531615 h 874716"/>
              <a:gd name="connsiteX11" fmla="*/ 6244799 w 6857455"/>
              <a:gd name="connsiteY11" fmla="*/ 512182 h 874716"/>
              <a:gd name="connsiteX12" fmla="*/ 6190315 w 6857455"/>
              <a:gd name="connsiteY12" fmla="*/ 485703 h 874716"/>
              <a:gd name="connsiteX13" fmla="*/ 6115446 w 6857455"/>
              <a:gd name="connsiteY13" fmla="*/ 462270 h 874716"/>
              <a:gd name="connsiteX14" fmla="*/ 6032194 w 6857455"/>
              <a:gd name="connsiteY14" fmla="*/ 434266 h 874716"/>
              <a:gd name="connsiteX15" fmla="*/ 5971042 w 6857455"/>
              <a:gd name="connsiteY15" fmla="*/ 420738 h 874716"/>
              <a:gd name="connsiteX16" fmla="*/ 5880933 w 6857455"/>
              <a:gd name="connsiteY16" fmla="*/ 430646 h 874716"/>
              <a:gd name="connsiteX17" fmla="*/ 5862452 w 6857455"/>
              <a:gd name="connsiteY17" fmla="*/ 438648 h 874716"/>
              <a:gd name="connsiteX18" fmla="*/ 5685283 w 6857455"/>
              <a:gd name="connsiteY18" fmla="*/ 498658 h 874716"/>
              <a:gd name="connsiteX19" fmla="*/ 5567169 w 6857455"/>
              <a:gd name="connsiteY19" fmla="*/ 499420 h 874716"/>
              <a:gd name="connsiteX20" fmla="*/ 5527923 w 6857455"/>
              <a:gd name="connsiteY20" fmla="*/ 490466 h 874716"/>
              <a:gd name="connsiteX21" fmla="*/ 5456292 w 6857455"/>
              <a:gd name="connsiteY21" fmla="*/ 450650 h 874716"/>
              <a:gd name="connsiteX22" fmla="*/ 5424670 w 6857455"/>
              <a:gd name="connsiteY22" fmla="*/ 444934 h 874716"/>
              <a:gd name="connsiteX23" fmla="*/ 5368662 w 6857455"/>
              <a:gd name="connsiteY23" fmla="*/ 441124 h 874716"/>
              <a:gd name="connsiteX24" fmla="*/ 5247118 w 6857455"/>
              <a:gd name="connsiteY24" fmla="*/ 444934 h 874716"/>
              <a:gd name="connsiteX25" fmla="*/ 5088617 w 6857455"/>
              <a:gd name="connsiteY25" fmla="*/ 428742 h 874716"/>
              <a:gd name="connsiteX26" fmla="*/ 5025750 w 6857455"/>
              <a:gd name="connsiteY26" fmla="*/ 433694 h 874716"/>
              <a:gd name="connsiteX27" fmla="*/ 4957930 w 6857455"/>
              <a:gd name="connsiteY27" fmla="*/ 442268 h 874716"/>
              <a:gd name="connsiteX28" fmla="*/ 4938116 w 6857455"/>
              <a:gd name="connsiteY28" fmla="*/ 441886 h 874716"/>
              <a:gd name="connsiteX29" fmla="*/ 4833910 w 6857455"/>
              <a:gd name="connsiteY29" fmla="*/ 421693 h 874716"/>
              <a:gd name="connsiteX30" fmla="*/ 4810095 w 6857455"/>
              <a:gd name="connsiteY30" fmla="*/ 408167 h 874716"/>
              <a:gd name="connsiteX31" fmla="*/ 4747991 w 6857455"/>
              <a:gd name="connsiteY31" fmla="*/ 413691 h 874716"/>
              <a:gd name="connsiteX32" fmla="*/ 4692745 w 6857455"/>
              <a:gd name="connsiteY32" fmla="*/ 435790 h 874716"/>
              <a:gd name="connsiteX33" fmla="*/ 4375933 w 6857455"/>
              <a:gd name="connsiteY33" fmla="*/ 483417 h 874716"/>
              <a:gd name="connsiteX34" fmla="*/ 4185426 w 6857455"/>
              <a:gd name="connsiteY34" fmla="*/ 484179 h 874716"/>
              <a:gd name="connsiteX35" fmla="*/ 4052072 w 6857455"/>
              <a:gd name="connsiteY35" fmla="*/ 505134 h 874716"/>
              <a:gd name="connsiteX36" fmla="*/ 4029973 w 6857455"/>
              <a:gd name="connsiteY36" fmla="*/ 527233 h 874716"/>
              <a:gd name="connsiteX37" fmla="*/ 3948626 w 6857455"/>
              <a:gd name="connsiteY37" fmla="*/ 550666 h 874716"/>
              <a:gd name="connsiteX38" fmla="*/ 3871280 w 6857455"/>
              <a:gd name="connsiteY38" fmla="*/ 502275 h 874716"/>
              <a:gd name="connsiteX39" fmla="*/ 3774312 w 6857455"/>
              <a:gd name="connsiteY39" fmla="*/ 429122 h 874716"/>
              <a:gd name="connsiteX40" fmla="*/ 3721543 w 6857455"/>
              <a:gd name="connsiteY40" fmla="*/ 428552 h 874716"/>
              <a:gd name="connsiteX41" fmla="*/ 3612763 w 6857455"/>
              <a:gd name="connsiteY41" fmla="*/ 414263 h 874716"/>
              <a:gd name="connsiteX42" fmla="*/ 3537323 w 6857455"/>
              <a:gd name="connsiteY42" fmla="*/ 389878 h 874716"/>
              <a:gd name="connsiteX43" fmla="*/ 3431593 w 6857455"/>
              <a:gd name="connsiteY43" fmla="*/ 360921 h 874716"/>
              <a:gd name="connsiteX44" fmla="*/ 3392158 w 6857455"/>
              <a:gd name="connsiteY44" fmla="*/ 345681 h 874716"/>
              <a:gd name="connsiteX45" fmla="*/ 3297856 w 6857455"/>
              <a:gd name="connsiteY45" fmla="*/ 323010 h 874716"/>
              <a:gd name="connsiteX46" fmla="*/ 3219748 w 6857455"/>
              <a:gd name="connsiteY46" fmla="*/ 308151 h 874716"/>
              <a:gd name="connsiteX47" fmla="*/ 3156692 w 6857455"/>
              <a:gd name="connsiteY47" fmla="*/ 261668 h 874716"/>
              <a:gd name="connsiteX48" fmla="*/ 3136497 w 6857455"/>
              <a:gd name="connsiteY48" fmla="*/ 237663 h 874716"/>
              <a:gd name="connsiteX49" fmla="*/ 3119733 w 6857455"/>
              <a:gd name="connsiteY49" fmla="*/ 222233 h 874716"/>
              <a:gd name="connsiteX50" fmla="*/ 3045436 w 6857455"/>
              <a:gd name="connsiteY50" fmla="*/ 131742 h 874716"/>
              <a:gd name="connsiteX51" fmla="*/ 3037054 w 6857455"/>
              <a:gd name="connsiteY51" fmla="*/ 124121 h 874716"/>
              <a:gd name="connsiteX52" fmla="*/ 2936466 w 6857455"/>
              <a:gd name="connsiteY52" fmla="*/ 82400 h 874716"/>
              <a:gd name="connsiteX53" fmla="*/ 2901031 w 6857455"/>
              <a:gd name="connsiteY53" fmla="*/ 59731 h 874716"/>
              <a:gd name="connsiteX54" fmla="*/ 2828259 w 6857455"/>
              <a:gd name="connsiteY54" fmla="*/ 3149 h 874716"/>
              <a:gd name="connsiteX55" fmla="*/ 2799492 w 6857455"/>
              <a:gd name="connsiteY55" fmla="*/ 1245 h 874716"/>
              <a:gd name="connsiteX56" fmla="*/ 2693570 w 6857455"/>
              <a:gd name="connsiteY56" fmla="*/ 35154 h 874716"/>
              <a:gd name="connsiteX57" fmla="*/ 2639847 w 6857455"/>
              <a:gd name="connsiteY57" fmla="*/ 73448 h 874716"/>
              <a:gd name="connsiteX58" fmla="*/ 2621178 w 6857455"/>
              <a:gd name="connsiteY58" fmla="*/ 88688 h 874716"/>
              <a:gd name="connsiteX59" fmla="*/ 2489348 w 6857455"/>
              <a:gd name="connsiteY59" fmla="*/ 72304 h 874716"/>
              <a:gd name="connsiteX60" fmla="*/ 2452580 w 6857455"/>
              <a:gd name="connsiteY60" fmla="*/ 68683 h 874716"/>
              <a:gd name="connsiteX61" fmla="*/ 2326464 w 6857455"/>
              <a:gd name="connsiteY61" fmla="*/ 50395 h 874716"/>
              <a:gd name="connsiteX62" fmla="*/ 2300365 w 6857455"/>
              <a:gd name="connsiteY62" fmla="*/ 54777 h 874716"/>
              <a:gd name="connsiteX63" fmla="*/ 2130434 w 6857455"/>
              <a:gd name="connsiteY63" fmla="*/ 58397 h 874716"/>
              <a:gd name="connsiteX64" fmla="*/ 2118621 w 6857455"/>
              <a:gd name="connsiteY64" fmla="*/ 47919 h 874716"/>
              <a:gd name="connsiteX65" fmla="*/ 2057659 w 6857455"/>
              <a:gd name="connsiteY65" fmla="*/ 16866 h 874716"/>
              <a:gd name="connsiteX66" fmla="*/ 1976314 w 6857455"/>
              <a:gd name="connsiteY66" fmla="*/ 8865 h 874716"/>
              <a:gd name="connsiteX67" fmla="*/ 1961454 w 6857455"/>
              <a:gd name="connsiteY67" fmla="*/ 11724 h 874716"/>
              <a:gd name="connsiteX68" fmla="*/ 1906588 w 6857455"/>
              <a:gd name="connsiteY68" fmla="*/ 30964 h 874716"/>
              <a:gd name="connsiteX69" fmla="*/ 1783330 w 6857455"/>
              <a:gd name="connsiteY69" fmla="*/ 48871 h 874716"/>
              <a:gd name="connsiteX70" fmla="*/ 1759327 w 6857455"/>
              <a:gd name="connsiteY70" fmla="*/ 55349 h 874716"/>
              <a:gd name="connsiteX71" fmla="*/ 1716082 w 6857455"/>
              <a:gd name="connsiteY71" fmla="*/ 65445 h 874716"/>
              <a:gd name="connsiteX72" fmla="*/ 1598920 w 6857455"/>
              <a:gd name="connsiteY72" fmla="*/ 72114 h 874716"/>
              <a:gd name="connsiteX73" fmla="*/ 1542150 w 6857455"/>
              <a:gd name="connsiteY73" fmla="*/ 62207 h 874716"/>
              <a:gd name="connsiteX74" fmla="*/ 1516813 w 6857455"/>
              <a:gd name="connsiteY74" fmla="*/ 62779 h 874716"/>
              <a:gd name="connsiteX75" fmla="*/ 1432228 w 6857455"/>
              <a:gd name="connsiteY75" fmla="*/ 88116 h 874716"/>
              <a:gd name="connsiteX76" fmla="*/ 1224765 w 6857455"/>
              <a:gd name="connsiteY76" fmla="*/ 71924 h 874716"/>
              <a:gd name="connsiteX77" fmla="*/ 1159231 w 6857455"/>
              <a:gd name="connsiteY77" fmla="*/ 58207 h 874716"/>
              <a:gd name="connsiteX78" fmla="*/ 1124370 w 6857455"/>
              <a:gd name="connsiteY78" fmla="*/ 56301 h 874716"/>
              <a:gd name="connsiteX79" fmla="*/ 1075600 w 6857455"/>
              <a:gd name="connsiteY79" fmla="*/ 75542 h 874716"/>
              <a:gd name="connsiteX80" fmla="*/ 986633 w 6857455"/>
              <a:gd name="connsiteY80" fmla="*/ 79162 h 874716"/>
              <a:gd name="connsiteX81" fmla="*/ 861089 w 6857455"/>
              <a:gd name="connsiteY81" fmla="*/ 76304 h 874716"/>
              <a:gd name="connsiteX82" fmla="*/ 759168 w 6857455"/>
              <a:gd name="connsiteY82" fmla="*/ 104689 h 874716"/>
              <a:gd name="connsiteX83" fmla="*/ 723735 w 6857455"/>
              <a:gd name="connsiteY83" fmla="*/ 140696 h 874716"/>
              <a:gd name="connsiteX84" fmla="*/ 647532 w 6857455"/>
              <a:gd name="connsiteY84" fmla="*/ 147934 h 874716"/>
              <a:gd name="connsiteX85" fmla="*/ 552659 w 6857455"/>
              <a:gd name="connsiteY85" fmla="*/ 95926 h 874716"/>
              <a:gd name="connsiteX86" fmla="*/ 541800 w 6857455"/>
              <a:gd name="connsiteY86" fmla="*/ 97640 h 874716"/>
              <a:gd name="connsiteX87" fmla="*/ 375107 w 6857455"/>
              <a:gd name="connsiteY87" fmla="*/ 123169 h 874716"/>
              <a:gd name="connsiteX88" fmla="*/ 273567 w 6857455"/>
              <a:gd name="connsiteY88" fmla="*/ 145458 h 874716"/>
              <a:gd name="connsiteX89" fmla="*/ 264043 w 6857455"/>
              <a:gd name="connsiteY89" fmla="*/ 154792 h 874716"/>
              <a:gd name="connsiteX90" fmla="*/ 169360 w 6857455"/>
              <a:gd name="connsiteY90" fmla="*/ 177273 h 874716"/>
              <a:gd name="connsiteX91" fmla="*/ 89347 w 6857455"/>
              <a:gd name="connsiteY91" fmla="*/ 157460 h 874716"/>
              <a:gd name="connsiteX92" fmla="*/ 34291 w 6857455"/>
              <a:gd name="connsiteY92" fmla="*/ 145268 h 874716"/>
              <a:gd name="connsiteX93" fmla="*/ 0 w 6857455"/>
              <a:gd name="connsiteY93" fmla="*/ 142056 h 874716"/>
              <a:gd name="connsiteX94" fmla="*/ 0 w 6857455"/>
              <a:gd name="connsiteY94" fmla="*/ 849556 h 874716"/>
              <a:gd name="connsiteX95" fmla="*/ 60652 w 6857455"/>
              <a:gd name="connsiteY95" fmla="*/ 844783 h 874716"/>
              <a:gd name="connsiteX96" fmla="*/ 119068 w 6857455"/>
              <a:gd name="connsiteY96" fmla="*/ 827281 h 874716"/>
              <a:gd name="connsiteX97" fmla="*/ 171840 w 6857455"/>
              <a:gd name="connsiteY97" fmla="*/ 804420 h 874716"/>
              <a:gd name="connsiteX98" fmla="*/ 274329 w 6857455"/>
              <a:gd name="connsiteY98" fmla="*/ 794324 h 874716"/>
              <a:gd name="connsiteX99" fmla="*/ 306715 w 6857455"/>
              <a:gd name="connsiteY99" fmla="*/ 788798 h 874716"/>
              <a:gd name="connsiteX100" fmla="*/ 393967 w 6857455"/>
              <a:gd name="connsiteY100" fmla="*/ 765937 h 874716"/>
              <a:gd name="connsiteX101" fmla="*/ 493793 w 6857455"/>
              <a:gd name="connsiteY101" fmla="*/ 725549 h 874716"/>
              <a:gd name="connsiteX102" fmla="*/ 546373 w 6857455"/>
              <a:gd name="connsiteY102" fmla="*/ 740600 h 874716"/>
              <a:gd name="connsiteX103" fmla="*/ 730211 w 6857455"/>
              <a:gd name="connsiteY103" fmla="*/ 698116 h 874716"/>
              <a:gd name="connsiteX104" fmla="*/ 784889 w 6857455"/>
              <a:gd name="connsiteY104" fmla="*/ 676018 h 874716"/>
              <a:gd name="connsiteX105" fmla="*/ 800509 w 6857455"/>
              <a:gd name="connsiteY105" fmla="*/ 661349 h 874716"/>
              <a:gd name="connsiteX106" fmla="*/ 857661 w 6857455"/>
              <a:gd name="connsiteY106" fmla="*/ 626868 h 874716"/>
              <a:gd name="connsiteX107" fmla="*/ 949102 w 6857455"/>
              <a:gd name="connsiteY107" fmla="*/ 614676 h 874716"/>
              <a:gd name="connsiteX108" fmla="*/ 960342 w 6857455"/>
              <a:gd name="connsiteY108" fmla="*/ 607435 h 874716"/>
              <a:gd name="connsiteX109" fmla="*/ 977109 w 6857455"/>
              <a:gd name="connsiteY109" fmla="*/ 595815 h 874716"/>
              <a:gd name="connsiteX110" fmla="*/ 1071218 w 6857455"/>
              <a:gd name="connsiteY110" fmla="*/ 575240 h 874716"/>
              <a:gd name="connsiteX111" fmla="*/ 1091983 w 6857455"/>
              <a:gd name="connsiteY111" fmla="*/ 568764 h 874716"/>
              <a:gd name="connsiteX112" fmla="*/ 1109321 w 6857455"/>
              <a:gd name="connsiteY112" fmla="*/ 557904 h 874716"/>
              <a:gd name="connsiteX113" fmla="*/ 1162279 w 6857455"/>
              <a:gd name="connsiteY113" fmla="*/ 532949 h 874716"/>
              <a:gd name="connsiteX114" fmla="*/ 1206097 w 6857455"/>
              <a:gd name="connsiteY114" fmla="*/ 532187 h 874716"/>
              <a:gd name="connsiteX115" fmla="*/ 1266867 w 6857455"/>
              <a:gd name="connsiteY115" fmla="*/ 518088 h 874716"/>
              <a:gd name="connsiteX116" fmla="*/ 1380219 w 6857455"/>
              <a:gd name="connsiteY116" fmla="*/ 504182 h 874716"/>
              <a:gd name="connsiteX117" fmla="*/ 1403461 w 6857455"/>
              <a:gd name="connsiteY117" fmla="*/ 496180 h 874716"/>
              <a:gd name="connsiteX118" fmla="*/ 1544054 w 6857455"/>
              <a:gd name="connsiteY118" fmla="*/ 458268 h 874716"/>
              <a:gd name="connsiteX119" fmla="*/ 1656644 w 6857455"/>
              <a:gd name="connsiteY119" fmla="*/ 459032 h 874716"/>
              <a:gd name="connsiteX120" fmla="*/ 1665406 w 6857455"/>
              <a:gd name="connsiteY120" fmla="*/ 460747 h 874716"/>
              <a:gd name="connsiteX121" fmla="*/ 1708461 w 6857455"/>
              <a:gd name="connsiteY121" fmla="*/ 473318 h 874716"/>
              <a:gd name="connsiteX122" fmla="*/ 1775140 w 6857455"/>
              <a:gd name="connsiteY122" fmla="*/ 469891 h 874716"/>
              <a:gd name="connsiteX123" fmla="*/ 1821051 w 6857455"/>
              <a:gd name="connsiteY123" fmla="*/ 452554 h 874716"/>
              <a:gd name="connsiteX124" fmla="*/ 1878203 w 6857455"/>
              <a:gd name="connsiteY124" fmla="*/ 451792 h 874716"/>
              <a:gd name="connsiteX125" fmla="*/ 1943547 w 6857455"/>
              <a:gd name="connsiteY125" fmla="*/ 462651 h 874716"/>
              <a:gd name="connsiteX126" fmla="*/ 1972884 w 6857455"/>
              <a:gd name="connsiteY126" fmla="*/ 464937 h 874716"/>
              <a:gd name="connsiteX127" fmla="*/ 2053469 w 6857455"/>
              <a:gd name="connsiteY127" fmla="*/ 487417 h 874716"/>
              <a:gd name="connsiteX128" fmla="*/ 2101477 w 6857455"/>
              <a:gd name="connsiteY128" fmla="*/ 481893 h 874716"/>
              <a:gd name="connsiteX129" fmla="*/ 2148722 w 6857455"/>
              <a:gd name="connsiteY129" fmla="*/ 467033 h 874716"/>
              <a:gd name="connsiteX130" fmla="*/ 2179011 w 6857455"/>
              <a:gd name="connsiteY130" fmla="*/ 452744 h 874716"/>
              <a:gd name="connsiteX131" fmla="*/ 2240165 w 6857455"/>
              <a:gd name="connsiteY131" fmla="*/ 442648 h 874716"/>
              <a:gd name="connsiteX132" fmla="*/ 2251404 w 6857455"/>
              <a:gd name="connsiteY132" fmla="*/ 444172 h 874716"/>
              <a:gd name="connsiteX133" fmla="*/ 2433912 w 6857455"/>
              <a:gd name="connsiteY133" fmla="*/ 456746 h 874716"/>
              <a:gd name="connsiteX134" fmla="*/ 2506302 w 6857455"/>
              <a:gd name="connsiteY134" fmla="*/ 476939 h 874716"/>
              <a:gd name="connsiteX135" fmla="*/ 2521735 w 6857455"/>
              <a:gd name="connsiteY135" fmla="*/ 479415 h 874716"/>
              <a:gd name="connsiteX136" fmla="*/ 2675854 w 6857455"/>
              <a:gd name="connsiteY136" fmla="*/ 502086 h 874716"/>
              <a:gd name="connsiteX137" fmla="*/ 2692998 w 6857455"/>
              <a:gd name="connsiteY137" fmla="*/ 503038 h 874716"/>
              <a:gd name="connsiteX138" fmla="*/ 2740816 w 6857455"/>
              <a:gd name="connsiteY138" fmla="*/ 499037 h 874716"/>
              <a:gd name="connsiteX139" fmla="*/ 2853596 w 6857455"/>
              <a:gd name="connsiteY139" fmla="*/ 540187 h 874716"/>
              <a:gd name="connsiteX140" fmla="*/ 2966565 w 6857455"/>
              <a:gd name="connsiteY140" fmla="*/ 554286 h 874716"/>
              <a:gd name="connsiteX141" fmla="*/ 3028671 w 6857455"/>
              <a:gd name="connsiteY141" fmla="*/ 554094 h 874716"/>
              <a:gd name="connsiteX142" fmla="*/ 3073059 w 6857455"/>
              <a:gd name="connsiteY142" fmla="*/ 564192 h 874716"/>
              <a:gd name="connsiteX143" fmla="*/ 3182219 w 6857455"/>
              <a:gd name="connsiteY143" fmla="*/ 594862 h 874716"/>
              <a:gd name="connsiteX144" fmla="*/ 3233656 w 6857455"/>
              <a:gd name="connsiteY144" fmla="*/ 599625 h 874716"/>
              <a:gd name="connsiteX145" fmla="*/ 3288332 w 6857455"/>
              <a:gd name="connsiteY145" fmla="*/ 609914 h 874716"/>
              <a:gd name="connsiteX146" fmla="*/ 3423591 w 6857455"/>
              <a:gd name="connsiteY146" fmla="*/ 656015 h 874716"/>
              <a:gd name="connsiteX147" fmla="*/ 3534084 w 6857455"/>
              <a:gd name="connsiteY147" fmla="*/ 653349 h 874716"/>
              <a:gd name="connsiteX148" fmla="*/ 3604571 w 6857455"/>
              <a:gd name="connsiteY148" fmla="*/ 653918 h 874716"/>
              <a:gd name="connsiteX149" fmla="*/ 3688586 w 6857455"/>
              <a:gd name="connsiteY149" fmla="*/ 669160 h 874716"/>
              <a:gd name="connsiteX150" fmla="*/ 3757358 w 6857455"/>
              <a:gd name="connsiteY150" fmla="*/ 691450 h 874716"/>
              <a:gd name="connsiteX151" fmla="*/ 3852421 w 6857455"/>
              <a:gd name="connsiteY151" fmla="*/ 709167 h 874716"/>
              <a:gd name="connsiteX152" fmla="*/ 3947104 w 6857455"/>
              <a:gd name="connsiteY152" fmla="*/ 743267 h 874716"/>
              <a:gd name="connsiteX153" fmla="*/ 4013208 w 6857455"/>
              <a:gd name="connsiteY153" fmla="*/ 769367 h 874716"/>
              <a:gd name="connsiteX154" fmla="*/ 4105222 w 6857455"/>
              <a:gd name="connsiteY154" fmla="*/ 792418 h 874716"/>
              <a:gd name="connsiteX155" fmla="*/ 4246006 w 6857455"/>
              <a:gd name="connsiteY155" fmla="*/ 808610 h 874716"/>
              <a:gd name="connsiteX156" fmla="*/ 4310779 w 6857455"/>
              <a:gd name="connsiteY156" fmla="*/ 810326 h 874716"/>
              <a:gd name="connsiteX157" fmla="*/ 4413272 w 6857455"/>
              <a:gd name="connsiteY157" fmla="*/ 848235 h 874716"/>
              <a:gd name="connsiteX158" fmla="*/ 4457087 w 6857455"/>
              <a:gd name="connsiteY158" fmla="*/ 866524 h 874716"/>
              <a:gd name="connsiteX159" fmla="*/ 4496523 w 6857455"/>
              <a:gd name="connsiteY159" fmla="*/ 851284 h 874716"/>
              <a:gd name="connsiteX160" fmla="*/ 4522050 w 6857455"/>
              <a:gd name="connsiteY160" fmla="*/ 833757 h 874716"/>
              <a:gd name="connsiteX161" fmla="*/ 4602824 w 6857455"/>
              <a:gd name="connsiteY161" fmla="*/ 848618 h 874716"/>
              <a:gd name="connsiteX162" fmla="*/ 4688553 w 6857455"/>
              <a:gd name="connsiteY162" fmla="*/ 864238 h 874716"/>
              <a:gd name="connsiteX163" fmla="*/ 4749895 w 6857455"/>
              <a:gd name="connsiteY163" fmla="*/ 874716 h 874716"/>
              <a:gd name="connsiteX164" fmla="*/ 4826480 w 6857455"/>
              <a:gd name="connsiteY164" fmla="*/ 866334 h 874716"/>
              <a:gd name="connsiteX165" fmla="*/ 4886870 w 6857455"/>
              <a:gd name="connsiteY165" fmla="*/ 862906 h 874716"/>
              <a:gd name="connsiteX166" fmla="*/ 4935639 w 6857455"/>
              <a:gd name="connsiteY166" fmla="*/ 853190 h 874716"/>
              <a:gd name="connsiteX167" fmla="*/ 4952784 w 6857455"/>
              <a:gd name="connsiteY167" fmla="*/ 847473 h 874716"/>
              <a:gd name="connsiteX168" fmla="*/ 5088617 w 6857455"/>
              <a:gd name="connsiteY168" fmla="*/ 802896 h 874716"/>
              <a:gd name="connsiteX169" fmla="*/ 5233781 w 6857455"/>
              <a:gd name="connsiteY169" fmla="*/ 767271 h 874716"/>
              <a:gd name="connsiteX170" fmla="*/ 5327893 w 6857455"/>
              <a:gd name="connsiteY170" fmla="*/ 789752 h 874716"/>
              <a:gd name="connsiteX171" fmla="*/ 5362946 w 6857455"/>
              <a:gd name="connsiteY171" fmla="*/ 789370 h 874716"/>
              <a:gd name="connsiteX172" fmla="*/ 5524115 w 6857455"/>
              <a:gd name="connsiteY172" fmla="*/ 794514 h 874716"/>
              <a:gd name="connsiteX173" fmla="*/ 5552500 w 6857455"/>
              <a:gd name="connsiteY173" fmla="*/ 800038 h 874716"/>
              <a:gd name="connsiteX174" fmla="*/ 5705857 w 6857455"/>
              <a:gd name="connsiteY174" fmla="*/ 777367 h 874716"/>
              <a:gd name="connsiteX175" fmla="*/ 5761485 w 6857455"/>
              <a:gd name="connsiteY175" fmla="*/ 773557 h 874716"/>
              <a:gd name="connsiteX176" fmla="*/ 5812731 w 6857455"/>
              <a:gd name="connsiteY176" fmla="*/ 767271 h 874716"/>
              <a:gd name="connsiteX177" fmla="*/ 5884361 w 6857455"/>
              <a:gd name="connsiteY177" fmla="*/ 765747 h 874716"/>
              <a:gd name="connsiteX178" fmla="*/ 5958660 w 6857455"/>
              <a:gd name="connsiteY178" fmla="*/ 768605 h 874716"/>
              <a:gd name="connsiteX179" fmla="*/ 6041528 w 6857455"/>
              <a:gd name="connsiteY179" fmla="*/ 768033 h 874716"/>
              <a:gd name="connsiteX180" fmla="*/ 6074297 w 6857455"/>
              <a:gd name="connsiteY180" fmla="*/ 763081 h 874716"/>
              <a:gd name="connsiteX181" fmla="*/ 6162880 w 6857455"/>
              <a:gd name="connsiteY181" fmla="*/ 766509 h 874716"/>
              <a:gd name="connsiteX182" fmla="*/ 6209364 w 6857455"/>
              <a:gd name="connsiteY182" fmla="*/ 760795 h 874716"/>
              <a:gd name="connsiteX183" fmla="*/ 6285948 w 6857455"/>
              <a:gd name="connsiteY183" fmla="*/ 759651 h 874716"/>
              <a:gd name="connsiteX184" fmla="*/ 6310905 w 6857455"/>
              <a:gd name="connsiteY184" fmla="*/ 758316 h 874716"/>
              <a:gd name="connsiteX185" fmla="*/ 6333194 w 6857455"/>
              <a:gd name="connsiteY185" fmla="*/ 757554 h 874716"/>
              <a:gd name="connsiteX186" fmla="*/ 6409586 w 6857455"/>
              <a:gd name="connsiteY186" fmla="*/ 773177 h 874716"/>
              <a:gd name="connsiteX187" fmla="*/ 6477407 w 6857455"/>
              <a:gd name="connsiteY187" fmla="*/ 774129 h 874716"/>
              <a:gd name="connsiteX188" fmla="*/ 6596283 w 6857455"/>
              <a:gd name="connsiteY188" fmla="*/ 786703 h 874716"/>
              <a:gd name="connsiteX189" fmla="*/ 6622573 w 6857455"/>
              <a:gd name="connsiteY189" fmla="*/ 782321 h 874716"/>
              <a:gd name="connsiteX190" fmla="*/ 6704872 w 6857455"/>
              <a:gd name="connsiteY190" fmla="*/ 780607 h 874716"/>
              <a:gd name="connsiteX191" fmla="*/ 6751738 w 6857455"/>
              <a:gd name="connsiteY191" fmla="*/ 779273 h 874716"/>
              <a:gd name="connsiteX192" fmla="*/ 6809650 w 6857455"/>
              <a:gd name="connsiteY192" fmla="*/ 788417 h 874716"/>
              <a:gd name="connsiteX193" fmla="*/ 6832976 w 6857455"/>
              <a:gd name="connsiteY193" fmla="*/ 800428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6857455" h="874716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8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E4574B5-C90E-412D-BAB0-B9F483290C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40988" y="2991370"/>
            <a:ext cx="6857455" cy="874716"/>
          </a:xfrm>
          <a:custGeom>
            <a:avLst/>
            <a:gdLst>
              <a:gd name="connsiteX0" fmla="*/ 6857455 w 6857455"/>
              <a:gd name="connsiteY0" fmla="*/ 804643 h 874716"/>
              <a:gd name="connsiteX1" fmla="*/ 6857455 w 6857455"/>
              <a:gd name="connsiteY1" fmla="*/ 562246 h 874716"/>
              <a:gd name="connsiteX2" fmla="*/ 6829178 w 6857455"/>
              <a:gd name="connsiteY2" fmla="*/ 551284 h 874716"/>
              <a:gd name="connsiteX3" fmla="*/ 6766024 w 6857455"/>
              <a:gd name="connsiteY3" fmla="*/ 500372 h 874716"/>
              <a:gd name="connsiteX4" fmla="*/ 6734971 w 6857455"/>
              <a:gd name="connsiteY4" fmla="*/ 500944 h 874716"/>
              <a:gd name="connsiteX5" fmla="*/ 6683915 w 6857455"/>
              <a:gd name="connsiteY5" fmla="*/ 507040 h 874716"/>
              <a:gd name="connsiteX6" fmla="*/ 6628860 w 6857455"/>
              <a:gd name="connsiteY6" fmla="*/ 495418 h 874716"/>
              <a:gd name="connsiteX7" fmla="*/ 6588662 w 6857455"/>
              <a:gd name="connsiteY7" fmla="*/ 487227 h 874716"/>
              <a:gd name="connsiteX8" fmla="*/ 6476074 w 6857455"/>
              <a:gd name="connsiteY8" fmla="*/ 511230 h 874716"/>
              <a:gd name="connsiteX9" fmla="*/ 6382345 w 6857455"/>
              <a:gd name="connsiteY9" fmla="*/ 534853 h 874716"/>
              <a:gd name="connsiteX10" fmla="*/ 6369391 w 6857455"/>
              <a:gd name="connsiteY10" fmla="*/ 531615 h 874716"/>
              <a:gd name="connsiteX11" fmla="*/ 6244799 w 6857455"/>
              <a:gd name="connsiteY11" fmla="*/ 512182 h 874716"/>
              <a:gd name="connsiteX12" fmla="*/ 6190315 w 6857455"/>
              <a:gd name="connsiteY12" fmla="*/ 485703 h 874716"/>
              <a:gd name="connsiteX13" fmla="*/ 6115446 w 6857455"/>
              <a:gd name="connsiteY13" fmla="*/ 462270 h 874716"/>
              <a:gd name="connsiteX14" fmla="*/ 6032194 w 6857455"/>
              <a:gd name="connsiteY14" fmla="*/ 434266 h 874716"/>
              <a:gd name="connsiteX15" fmla="*/ 5971042 w 6857455"/>
              <a:gd name="connsiteY15" fmla="*/ 420738 h 874716"/>
              <a:gd name="connsiteX16" fmla="*/ 5880933 w 6857455"/>
              <a:gd name="connsiteY16" fmla="*/ 430646 h 874716"/>
              <a:gd name="connsiteX17" fmla="*/ 5862452 w 6857455"/>
              <a:gd name="connsiteY17" fmla="*/ 438648 h 874716"/>
              <a:gd name="connsiteX18" fmla="*/ 5685283 w 6857455"/>
              <a:gd name="connsiteY18" fmla="*/ 498658 h 874716"/>
              <a:gd name="connsiteX19" fmla="*/ 5567169 w 6857455"/>
              <a:gd name="connsiteY19" fmla="*/ 499420 h 874716"/>
              <a:gd name="connsiteX20" fmla="*/ 5527923 w 6857455"/>
              <a:gd name="connsiteY20" fmla="*/ 490466 h 874716"/>
              <a:gd name="connsiteX21" fmla="*/ 5456292 w 6857455"/>
              <a:gd name="connsiteY21" fmla="*/ 450650 h 874716"/>
              <a:gd name="connsiteX22" fmla="*/ 5424670 w 6857455"/>
              <a:gd name="connsiteY22" fmla="*/ 444934 h 874716"/>
              <a:gd name="connsiteX23" fmla="*/ 5368662 w 6857455"/>
              <a:gd name="connsiteY23" fmla="*/ 441124 h 874716"/>
              <a:gd name="connsiteX24" fmla="*/ 5247118 w 6857455"/>
              <a:gd name="connsiteY24" fmla="*/ 444934 h 874716"/>
              <a:gd name="connsiteX25" fmla="*/ 5088617 w 6857455"/>
              <a:gd name="connsiteY25" fmla="*/ 428742 h 874716"/>
              <a:gd name="connsiteX26" fmla="*/ 5025750 w 6857455"/>
              <a:gd name="connsiteY26" fmla="*/ 433694 h 874716"/>
              <a:gd name="connsiteX27" fmla="*/ 4957930 w 6857455"/>
              <a:gd name="connsiteY27" fmla="*/ 442268 h 874716"/>
              <a:gd name="connsiteX28" fmla="*/ 4938116 w 6857455"/>
              <a:gd name="connsiteY28" fmla="*/ 441886 h 874716"/>
              <a:gd name="connsiteX29" fmla="*/ 4833910 w 6857455"/>
              <a:gd name="connsiteY29" fmla="*/ 421693 h 874716"/>
              <a:gd name="connsiteX30" fmla="*/ 4810095 w 6857455"/>
              <a:gd name="connsiteY30" fmla="*/ 408167 h 874716"/>
              <a:gd name="connsiteX31" fmla="*/ 4747991 w 6857455"/>
              <a:gd name="connsiteY31" fmla="*/ 413691 h 874716"/>
              <a:gd name="connsiteX32" fmla="*/ 4692745 w 6857455"/>
              <a:gd name="connsiteY32" fmla="*/ 435790 h 874716"/>
              <a:gd name="connsiteX33" fmla="*/ 4375933 w 6857455"/>
              <a:gd name="connsiteY33" fmla="*/ 483417 h 874716"/>
              <a:gd name="connsiteX34" fmla="*/ 4185426 w 6857455"/>
              <a:gd name="connsiteY34" fmla="*/ 484179 h 874716"/>
              <a:gd name="connsiteX35" fmla="*/ 4052072 w 6857455"/>
              <a:gd name="connsiteY35" fmla="*/ 505134 h 874716"/>
              <a:gd name="connsiteX36" fmla="*/ 4029973 w 6857455"/>
              <a:gd name="connsiteY36" fmla="*/ 527233 h 874716"/>
              <a:gd name="connsiteX37" fmla="*/ 3948626 w 6857455"/>
              <a:gd name="connsiteY37" fmla="*/ 550666 h 874716"/>
              <a:gd name="connsiteX38" fmla="*/ 3871280 w 6857455"/>
              <a:gd name="connsiteY38" fmla="*/ 502275 h 874716"/>
              <a:gd name="connsiteX39" fmla="*/ 3774312 w 6857455"/>
              <a:gd name="connsiteY39" fmla="*/ 429122 h 874716"/>
              <a:gd name="connsiteX40" fmla="*/ 3721543 w 6857455"/>
              <a:gd name="connsiteY40" fmla="*/ 428552 h 874716"/>
              <a:gd name="connsiteX41" fmla="*/ 3612763 w 6857455"/>
              <a:gd name="connsiteY41" fmla="*/ 414263 h 874716"/>
              <a:gd name="connsiteX42" fmla="*/ 3537323 w 6857455"/>
              <a:gd name="connsiteY42" fmla="*/ 389878 h 874716"/>
              <a:gd name="connsiteX43" fmla="*/ 3431593 w 6857455"/>
              <a:gd name="connsiteY43" fmla="*/ 360921 h 874716"/>
              <a:gd name="connsiteX44" fmla="*/ 3392158 w 6857455"/>
              <a:gd name="connsiteY44" fmla="*/ 345681 h 874716"/>
              <a:gd name="connsiteX45" fmla="*/ 3297856 w 6857455"/>
              <a:gd name="connsiteY45" fmla="*/ 323010 h 874716"/>
              <a:gd name="connsiteX46" fmla="*/ 3219748 w 6857455"/>
              <a:gd name="connsiteY46" fmla="*/ 308151 h 874716"/>
              <a:gd name="connsiteX47" fmla="*/ 3156692 w 6857455"/>
              <a:gd name="connsiteY47" fmla="*/ 261668 h 874716"/>
              <a:gd name="connsiteX48" fmla="*/ 3136497 w 6857455"/>
              <a:gd name="connsiteY48" fmla="*/ 237663 h 874716"/>
              <a:gd name="connsiteX49" fmla="*/ 3119733 w 6857455"/>
              <a:gd name="connsiteY49" fmla="*/ 222233 h 874716"/>
              <a:gd name="connsiteX50" fmla="*/ 3045436 w 6857455"/>
              <a:gd name="connsiteY50" fmla="*/ 131742 h 874716"/>
              <a:gd name="connsiteX51" fmla="*/ 3037054 w 6857455"/>
              <a:gd name="connsiteY51" fmla="*/ 124121 h 874716"/>
              <a:gd name="connsiteX52" fmla="*/ 2936466 w 6857455"/>
              <a:gd name="connsiteY52" fmla="*/ 82400 h 874716"/>
              <a:gd name="connsiteX53" fmla="*/ 2901031 w 6857455"/>
              <a:gd name="connsiteY53" fmla="*/ 59731 h 874716"/>
              <a:gd name="connsiteX54" fmla="*/ 2828259 w 6857455"/>
              <a:gd name="connsiteY54" fmla="*/ 3149 h 874716"/>
              <a:gd name="connsiteX55" fmla="*/ 2799492 w 6857455"/>
              <a:gd name="connsiteY55" fmla="*/ 1245 h 874716"/>
              <a:gd name="connsiteX56" fmla="*/ 2693570 w 6857455"/>
              <a:gd name="connsiteY56" fmla="*/ 35154 h 874716"/>
              <a:gd name="connsiteX57" fmla="*/ 2639847 w 6857455"/>
              <a:gd name="connsiteY57" fmla="*/ 73448 h 874716"/>
              <a:gd name="connsiteX58" fmla="*/ 2621178 w 6857455"/>
              <a:gd name="connsiteY58" fmla="*/ 88688 h 874716"/>
              <a:gd name="connsiteX59" fmla="*/ 2489348 w 6857455"/>
              <a:gd name="connsiteY59" fmla="*/ 72304 h 874716"/>
              <a:gd name="connsiteX60" fmla="*/ 2452580 w 6857455"/>
              <a:gd name="connsiteY60" fmla="*/ 68683 h 874716"/>
              <a:gd name="connsiteX61" fmla="*/ 2326464 w 6857455"/>
              <a:gd name="connsiteY61" fmla="*/ 50395 h 874716"/>
              <a:gd name="connsiteX62" fmla="*/ 2300365 w 6857455"/>
              <a:gd name="connsiteY62" fmla="*/ 54777 h 874716"/>
              <a:gd name="connsiteX63" fmla="*/ 2130434 w 6857455"/>
              <a:gd name="connsiteY63" fmla="*/ 58397 h 874716"/>
              <a:gd name="connsiteX64" fmla="*/ 2118621 w 6857455"/>
              <a:gd name="connsiteY64" fmla="*/ 47919 h 874716"/>
              <a:gd name="connsiteX65" fmla="*/ 2057659 w 6857455"/>
              <a:gd name="connsiteY65" fmla="*/ 16866 h 874716"/>
              <a:gd name="connsiteX66" fmla="*/ 1976314 w 6857455"/>
              <a:gd name="connsiteY66" fmla="*/ 8865 h 874716"/>
              <a:gd name="connsiteX67" fmla="*/ 1961454 w 6857455"/>
              <a:gd name="connsiteY67" fmla="*/ 11724 h 874716"/>
              <a:gd name="connsiteX68" fmla="*/ 1906588 w 6857455"/>
              <a:gd name="connsiteY68" fmla="*/ 30964 h 874716"/>
              <a:gd name="connsiteX69" fmla="*/ 1783330 w 6857455"/>
              <a:gd name="connsiteY69" fmla="*/ 48871 h 874716"/>
              <a:gd name="connsiteX70" fmla="*/ 1759327 w 6857455"/>
              <a:gd name="connsiteY70" fmla="*/ 55349 h 874716"/>
              <a:gd name="connsiteX71" fmla="*/ 1716082 w 6857455"/>
              <a:gd name="connsiteY71" fmla="*/ 65445 h 874716"/>
              <a:gd name="connsiteX72" fmla="*/ 1598920 w 6857455"/>
              <a:gd name="connsiteY72" fmla="*/ 72114 h 874716"/>
              <a:gd name="connsiteX73" fmla="*/ 1542150 w 6857455"/>
              <a:gd name="connsiteY73" fmla="*/ 62207 h 874716"/>
              <a:gd name="connsiteX74" fmla="*/ 1516813 w 6857455"/>
              <a:gd name="connsiteY74" fmla="*/ 62779 h 874716"/>
              <a:gd name="connsiteX75" fmla="*/ 1432228 w 6857455"/>
              <a:gd name="connsiteY75" fmla="*/ 88116 h 874716"/>
              <a:gd name="connsiteX76" fmla="*/ 1224765 w 6857455"/>
              <a:gd name="connsiteY76" fmla="*/ 71924 h 874716"/>
              <a:gd name="connsiteX77" fmla="*/ 1159231 w 6857455"/>
              <a:gd name="connsiteY77" fmla="*/ 58207 h 874716"/>
              <a:gd name="connsiteX78" fmla="*/ 1124370 w 6857455"/>
              <a:gd name="connsiteY78" fmla="*/ 56301 h 874716"/>
              <a:gd name="connsiteX79" fmla="*/ 1075600 w 6857455"/>
              <a:gd name="connsiteY79" fmla="*/ 75542 h 874716"/>
              <a:gd name="connsiteX80" fmla="*/ 986633 w 6857455"/>
              <a:gd name="connsiteY80" fmla="*/ 79162 h 874716"/>
              <a:gd name="connsiteX81" fmla="*/ 861089 w 6857455"/>
              <a:gd name="connsiteY81" fmla="*/ 76304 h 874716"/>
              <a:gd name="connsiteX82" fmla="*/ 759168 w 6857455"/>
              <a:gd name="connsiteY82" fmla="*/ 104689 h 874716"/>
              <a:gd name="connsiteX83" fmla="*/ 723735 w 6857455"/>
              <a:gd name="connsiteY83" fmla="*/ 140696 h 874716"/>
              <a:gd name="connsiteX84" fmla="*/ 647532 w 6857455"/>
              <a:gd name="connsiteY84" fmla="*/ 147934 h 874716"/>
              <a:gd name="connsiteX85" fmla="*/ 552659 w 6857455"/>
              <a:gd name="connsiteY85" fmla="*/ 95926 h 874716"/>
              <a:gd name="connsiteX86" fmla="*/ 541800 w 6857455"/>
              <a:gd name="connsiteY86" fmla="*/ 97640 h 874716"/>
              <a:gd name="connsiteX87" fmla="*/ 375107 w 6857455"/>
              <a:gd name="connsiteY87" fmla="*/ 123169 h 874716"/>
              <a:gd name="connsiteX88" fmla="*/ 273567 w 6857455"/>
              <a:gd name="connsiteY88" fmla="*/ 145458 h 874716"/>
              <a:gd name="connsiteX89" fmla="*/ 264043 w 6857455"/>
              <a:gd name="connsiteY89" fmla="*/ 154792 h 874716"/>
              <a:gd name="connsiteX90" fmla="*/ 169360 w 6857455"/>
              <a:gd name="connsiteY90" fmla="*/ 177273 h 874716"/>
              <a:gd name="connsiteX91" fmla="*/ 89347 w 6857455"/>
              <a:gd name="connsiteY91" fmla="*/ 157460 h 874716"/>
              <a:gd name="connsiteX92" fmla="*/ 34291 w 6857455"/>
              <a:gd name="connsiteY92" fmla="*/ 145268 h 874716"/>
              <a:gd name="connsiteX93" fmla="*/ 0 w 6857455"/>
              <a:gd name="connsiteY93" fmla="*/ 142056 h 874716"/>
              <a:gd name="connsiteX94" fmla="*/ 0 w 6857455"/>
              <a:gd name="connsiteY94" fmla="*/ 849556 h 874716"/>
              <a:gd name="connsiteX95" fmla="*/ 60652 w 6857455"/>
              <a:gd name="connsiteY95" fmla="*/ 844783 h 874716"/>
              <a:gd name="connsiteX96" fmla="*/ 119068 w 6857455"/>
              <a:gd name="connsiteY96" fmla="*/ 827281 h 874716"/>
              <a:gd name="connsiteX97" fmla="*/ 171840 w 6857455"/>
              <a:gd name="connsiteY97" fmla="*/ 804420 h 874716"/>
              <a:gd name="connsiteX98" fmla="*/ 274329 w 6857455"/>
              <a:gd name="connsiteY98" fmla="*/ 794324 h 874716"/>
              <a:gd name="connsiteX99" fmla="*/ 306715 w 6857455"/>
              <a:gd name="connsiteY99" fmla="*/ 788798 h 874716"/>
              <a:gd name="connsiteX100" fmla="*/ 393967 w 6857455"/>
              <a:gd name="connsiteY100" fmla="*/ 765937 h 874716"/>
              <a:gd name="connsiteX101" fmla="*/ 493793 w 6857455"/>
              <a:gd name="connsiteY101" fmla="*/ 725549 h 874716"/>
              <a:gd name="connsiteX102" fmla="*/ 546373 w 6857455"/>
              <a:gd name="connsiteY102" fmla="*/ 740600 h 874716"/>
              <a:gd name="connsiteX103" fmla="*/ 730211 w 6857455"/>
              <a:gd name="connsiteY103" fmla="*/ 698116 h 874716"/>
              <a:gd name="connsiteX104" fmla="*/ 784889 w 6857455"/>
              <a:gd name="connsiteY104" fmla="*/ 676018 h 874716"/>
              <a:gd name="connsiteX105" fmla="*/ 800509 w 6857455"/>
              <a:gd name="connsiteY105" fmla="*/ 661349 h 874716"/>
              <a:gd name="connsiteX106" fmla="*/ 857661 w 6857455"/>
              <a:gd name="connsiteY106" fmla="*/ 626868 h 874716"/>
              <a:gd name="connsiteX107" fmla="*/ 949102 w 6857455"/>
              <a:gd name="connsiteY107" fmla="*/ 614676 h 874716"/>
              <a:gd name="connsiteX108" fmla="*/ 960342 w 6857455"/>
              <a:gd name="connsiteY108" fmla="*/ 607435 h 874716"/>
              <a:gd name="connsiteX109" fmla="*/ 977109 w 6857455"/>
              <a:gd name="connsiteY109" fmla="*/ 595815 h 874716"/>
              <a:gd name="connsiteX110" fmla="*/ 1071218 w 6857455"/>
              <a:gd name="connsiteY110" fmla="*/ 575240 h 874716"/>
              <a:gd name="connsiteX111" fmla="*/ 1091983 w 6857455"/>
              <a:gd name="connsiteY111" fmla="*/ 568764 h 874716"/>
              <a:gd name="connsiteX112" fmla="*/ 1109321 w 6857455"/>
              <a:gd name="connsiteY112" fmla="*/ 557904 h 874716"/>
              <a:gd name="connsiteX113" fmla="*/ 1162279 w 6857455"/>
              <a:gd name="connsiteY113" fmla="*/ 532949 h 874716"/>
              <a:gd name="connsiteX114" fmla="*/ 1206097 w 6857455"/>
              <a:gd name="connsiteY114" fmla="*/ 532187 h 874716"/>
              <a:gd name="connsiteX115" fmla="*/ 1266867 w 6857455"/>
              <a:gd name="connsiteY115" fmla="*/ 518088 h 874716"/>
              <a:gd name="connsiteX116" fmla="*/ 1380219 w 6857455"/>
              <a:gd name="connsiteY116" fmla="*/ 504182 h 874716"/>
              <a:gd name="connsiteX117" fmla="*/ 1403461 w 6857455"/>
              <a:gd name="connsiteY117" fmla="*/ 496180 h 874716"/>
              <a:gd name="connsiteX118" fmla="*/ 1544054 w 6857455"/>
              <a:gd name="connsiteY118" fmla="*/ 458268 h 874716"/>
              <a:gd name="connsiteX119" fmla="*/ 1656644 w 6857455"/>
              <a:gd name="connsiteY119" fmla="*/ 459032 h 874716"/>
              <a:gd name="connsiteX120" fmla="*/ 1665406 w 6857455"/>
              <a:gd name="connsiteY120" fmla="*/ 460747 h 874716"/>
              <a:gd name="connsiteX121" fmla="*/ 1708461 w 6857455"/>
              <a:gd name="connsiteY121" fmla="*/ 473318 h 874716"/>
              <a:gd name="connsiteX122" fmla="*/ 1775140 w 6857455"/>
              <a:gd name="connsiteY122" fmla="*/ 469891 h 874716"/>
              <a:gd name="connsiteX123" fmla="*/ 1821051 w 6857455"/>
              <a:gd name="connsiteY123" fmla="*/ 452554 h 874716"/>
              <a:gd name="connsiteX124" fmla="*/ 1878203 w 6857455"/>
              <a:gd name="connsiteY124" fmla="*/ 451792 h 874716"/>
              <a:gd name="connsiteX125" fmla="*/ 1943547 w 6857455"/>
              <a:gd name="connsiteY125" fmla="*/ 462651 h 874716"/>
              <a:gd name="connsiteX126" fmla="*/ 1972884 w 6857455"/>
              <a:gd name="connsiteY126" fmla="*/ 464937 h 874716"/>
              <a:gd name="connsiteX127" fmla="*/ 2053469 w 6857455"/>
              <a:gd name="connsiteY127" fmla="*/ 487417 h 874716"/>
              <a:gd name="connsiteX128" fmla="*/ 2101477 w 6857455"/>
              <a:gd name="connsiteY128" fmla="*/ 481893 h 874716"/>
              <a:gd name="connsiteX129" fmla="*/ 2148722 w 6857455"/>
              <a:gd name="connsiteY129" fmla="*/ 467033 h 874716"/>
              <a:gd name="connsiteX130" fmla="*/ 2179011 w 6857455"/>
              <a:gd name="connsiteY130" fmla="*/ 452744 h 874716"/>
              <a:gd name="connsiteX131" fmla="*/ 2240165 w 6857455"/>
              <a:gd name="connsiteY131" fmla="*/ 442648 h 874716"/>
              <a:gd name="connsiteX132" fmla="*/ 2251404 w 6857455"/>
              <a:gd name="connsiteY132" fmla="*/ 444172 h 874716"/>
              <a:gd name="connsiteX133" fmla="*/ 2433912 w 6857455"/>
              <a:gd name="connsiteY133" fmla="*/ 456746 h 874716"/>
              <a:gd name="connsiteX134" fmla="*/ 2506302 w 6857455"/>
              <a:gd name="connsiteY134" fmla="*/ 476939 h 874716"/>
              <a:gd name="connsiteX135" fmla="*/ 2521735 w 6857455"/>
              <a:gd name="connsiteY135" fmla="*/ 479415 h 874716"/>
              <a:gd name="connsiteX136" fmla="*/ 2675854 w 6857455"/>
              <a:gd name="connsiteY136" fmla="*/ 502086 h 874716"/>
              <a:gd name="connsiteX137" fmla="*/ 2692998 w 6857455"/>
              <a:gd name="connsiteY137" fmla="*/ 503038 h 874716"/>
              <a:gd name="connsiteX138" fmla="*/ 2740816 w 6857455"/>
              <a:gd name="connsiteY138" fmla="*/ 499037 h 874716"/>
              <a:gd name="connsiteX139" fmla="*/ 2853596 w 6857455"/>
              <a:gd name="connsiteY139" fmla="*/ 540187 h 874716"/>
              <a:gd name="connsiteX140" fmla="*/ 2966565 w 6857455"/>
              <a:gd name="connsiteY140" fmla="*/ 554286 h 874716"/>
              <a:gd name="connsiteX141" fmla="*/ 3028671 w 6857455"/>
              <a:gd name="connsiteY141" fmla="*/ 554094 h 874716"/>
              <a:gd name="connsiteX142" fmla="*/ 3073059 w 6857455"/>
              <a:gd name="connsiteY142" fmla="*/ 564192 h 874716"/>
              <a:gd name="connsiteX143" fmla="*/ 3182219 w 6857455"/>
              <a:gd name="connsiteY143" fmla="*/ 594862 h 874716"/>
              <a:gd name="connsiteX144" fmla="*/ 3233656 w 6857455"/>
              <a:gd name="connsiteY144" fmla="*/ 599625 h 874716"/>
              <a:gd name="connsiteX145" fmla="*/ 3288332 w 6857455"/>
              <a:gd name="connsiteY145" fmla="*/ 609914 h 874716"/>
              <a:gd name="connsiteX146" fmla="*/ 3423591 w 6857455"/>
              <a:gd name="connsiteY146" fmla="*/ 656015 h 874716"/>
              <a:gd name="connsiteX147" fmla="*/ 3534084 w 6857455"/>
              <a:gd name="connsiteY147" fmla="*/ 653349 h 874716"/>
              <a:gd name="connsiteX148" fmla="*/ 3604571 w 6857455"/>
              <a:gd name="connsiteY148" fmla="*/ 653918 h 874716"/>
              <a:gd name="connsiteX149" fmla="*/ 3688586 w 6857455"/>
              <a:gd name="connsiteY149" fmla="*/ 669160 h 874716"/>
              <a:gd name="connsiteX150" fmla="*/ 3757358 w 6857455"/>
              <a:gd name="connsiteY150" fmla="*/ 691450 h 874716"/>
              <a:gd name="connsiteX151" fmla="*/ 3852421 w 6857455"/>
              <a:gd name="connsiteY151" fmla="*/ 709167 h 874716"/>
              <a:gd name="connsiteX152" fmla="*/ 3947104 w 6857455"/>
              <a:gd name="connsiteY152" fmla="*/ 743267 h 874716"/>
              <a:gd name="connsiteX153" fmla="*/ 4013208 w 6857455"/>
              <a:gd name="connsiteY153" fmla="*/ 769367 h 874716"/>
              <a:gd name="connsiteX154" fmla="*/ 4105222 w 6857455"/>
              <a:gd name="connsiteY154" fmla="*/ 792417 h 874716"/>
              <a:gd name="connsiteX155" fmla="*/ 4246006 w 6857455"/>
              <a:gd name="connsiteY155" fmla="*/ 808610 h 874716"/>
              <a:gd name="connsiteX156" fmla="*/ 4310779 w 6857455"/>
              <a:gd name="connsiteY156" fmla="*/ 810326 h 874716"/>
              <a:gd name="connsiteX157" fmla="*/ 4413272 w 6857455"/>
              <a:gd name="connsiteY157" fmla="*/ 848235 h 874716"/>
              <a:gd name="connsiteX158" fmla="*/ 4457087 w 6857455"/>
              <a:gd name="connsiteY158" fmla="*/ 866524 h 874716"/>
              <a:gd name="connsiteX159" fmla="*/ 4496523 w 6857455"/>
              <a:gd name="connsiteY159" fmla="*/ 851284 h 874716"/>
              <a:gd name="connsiteX160" fmla="*/ 4522050 w 6857455"/>
              <a:gd name="connsiteY160" fmla="*/ 833757 h 874716"/>
              <a:gd name="connsiteX161" fmla="*/ 4602824 w 6857455"/>
              <a:gd name="connsiteY161" fmla="*/ 848618 h 874716"/>
              <a:gd name="connsiteX162" fmla="*/ 4688553 w 6857455"/>
              <a:gd name="connsiteY162" fmla="*/ 864238 h 874716"/>
              <a:gd name="connsiteX163" fmla="*/ 4749895 w 6857455"/>
              <a:gd name="connsiteY163" fmla="*/ 874716 h 874716"/>
              <a:gd name="connsiteX164" fmla="*/ 4826480 w 6857455"/>
              <a:gd name="connsiteY164" fmla="*/ 866334 h 874716"/>
              <a:gd name="connsiteX165" fmla="*/ 4886870 w 6857455"/>
              <a:gd name="connsiteY165" fmla="*/ 862906 h 874716"/>
              <a:gd name="connsiteX166" fmla="*/ 4935639 w 6857455"/>
              <a:gd name="connsiteY166" fmla="*/ 853190 h 874716"/>
              <a:gd name="connsiteX167" fmla="*/ 4952784 w 6857455"/>
              <a:gd name="connsiteY167" fmla="*/ 847473 h 874716"/>
              <a:gd name="connsiteX168" fmla="*/ 5088617 w 6857455"/>
              <a:gd name="connsiteY168" fmla="*/ 802896 h 874716"/>
              <a:gd name="connsiteX169" fmla="*/ 5233781 w 6857455"/>
              <a:gd name="connsiteY169" fmla="*/ 767271 h 874716"/>
              <a:gd name="connsiteX170" fmla="*/ 5327893 w 6857455"/>
              <a:gd name="connsiteY170" fmla="*/ 789752 h 874716"/>
              <a:gd name="connsiteX171" fmla="*/ 5362946 w 6857455"/>
              <a:gd name="connsiteY171" fmla="*/ 789370 h 874716"/>
              <a:gd name="connsiteX172" fmla="*/ 5524115 w 6857455"/>
              <a:gd name="connsiteY172" fmla="*/ 794514 h 874716"/>
              <a:gd name="connsiteX173" fmla="*/ 5552500 w 6857455"/>
              <a:gd name="connsiteY173" fmla="*/ 800038 h 874716"/>
              <a:gd name="connsiteX174" fmla="*/ 5705857 w 6857455"/>
              <a:gd name="connsiteY174" fmla="*/ 777367 h 874716"/>
              <a:gd name="connsiteX175" fmla="*/ 5761485 w 6857455"/>
              <a:gd name="connsiteY175" fmla="*/ 773557 h 874716"/>
              <a:gd name="connsiteX176" fmla="*/ 5812731 w 6857455"/>
              <a:gd name="connsiteY176" fmla="*/ 767271 h 874716"/>
              <a:gd name="connsiteX177" fmla="*/ 5884361 w 6857455"/>
              <a:gd name="connsiteY177" fmla="*/ 765747 h 874716"/>
              <a:gd name="connsiteX178" fmla="*/ 5958660 w 6857455"/>
              <a:gd name="connsiteY178" fmla="*/ 768605 h 874716"/>
              <a:gd name="connsiteX179" fmla="*/ 6041528 w 6857455"/>
              <a:gd name="connsiteY179" fmla="*/ 768033 h 874716"/>
              <a:gd name="connsiteX180" fmla="*/ 6074297 w 6857455"/>
              <a:gd name="connsiteY180" fmla="*/ 763081 h 874716"/>
              <a:gd name="connsiteX181" fmla="*/ 6162880 w 6857455"/>
              <a:gd name="connsiteY181" fmla="*/ 766509 h 874716"/>
              <a:gd name="connsiteX182" fmla="*/ 6209364 w 6857455"/>
              <a:gd name="connsiteY182" fmla="*/ 760795 h 874716"/>
              <a:gd name="connsiteX183" fmla="*/ 6285948 w 6857455"/>
              <a:gd name="connsiteY183" fmla="*/ 759651 h 874716"/>
              <a:gd name="connsiteX184" fmla="*/ 6310905 w 6857455"/>
              <a:gd name="connsiteY184" fmla="*/ 758316 h 874716"/>
              <a:gd name="connsiteX185" fmla="*/ 6333194 w 6857455"/>
              <a:gd name="connsiteY185" fmla="*/ 757554 h 874716"/>
              <a:gd name="connsiteX186" fmla="*/ 6409586 w 6857455"/>
              <a:gd name="connsiteY186" fmla="*/ 773177 h 874716"/>
              <a:gd name="connsiteX187" fmla="*/ 6477407 w 6857455"/>
              <a:gd name="connsiteY187" fmla="*/ 774129 h 874716"/>
              <a:gd name="connsiteX188" fmla="*/ 6596283 w 6857455"/>
              <a:gd name="connsiteY188" fmla="*/ 786703 h 874716"/>
              <a:gd name="connsiteX189" fmla="*/ 6622573 w 6857455"/>
              <a:gd name="connsiteY189" fmla="*/ 782321 h 874716"/>
              <a:gd name="connsiteX190" fmla="*/ 6704872 w 6857455"/>
              <a:gd name="connsiteY190" fmla="*/ 780607 h 874716"/>
              <a:gd name="connsiteX191" fmla="*/ 6751738 w 6857455"/>
              <a:gd name="connsiteY191" fmla="*/ 779273 h 874716"/>
              <a:gd name="connsiteX192" fmla="*/ 6809650 w 6857455"/>
              <a:gd name="connsiteY192" fmla="*/ 788417 h 874716"/>
              <a:gd name="connsiteX193" fmla="*/ 6832976 w 6857455"/>
              <a:gd name="connsiteY193" fmla="*/ 800428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6857455" h="874716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7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blipFill dpi="0" rotWithShape="1">
            <a:blip r:embed="rId3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7132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25166D1-1B21-4128-AC42-61745528E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529894-CDD3-D94C-FECD-B4A001116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1825" y="1641752"/>
            <a:ext cx="4391024" cy="1323439"/>
          </a:xfrm>
        </p:spPr>
        <p:txBody>
          <a:bodyPr anchor="t">
            <a:normAutofit/>
          </a:bodyPr>
          <a:lstStyle/>
          <a:p>
            <a:r>
              <a:rPr lang="en-US" sz="3100">
                <a:solidFill>
                  <a:schemeClr val="bg1"/>
                </a:solidFill>
              </a:rPr>
              <a:t>Communicating With Minimal Internet: Myths</a:t>
            </a:r>
          </a:p>
        </p:txBody>
      </p:sp>
      <p:pic>
        <p:nvPicPr>
          <p:cNvPr id="5" name="Picture 4" descr="A picture containing grass, outdoor, sky, house&#10;&#10;Description automatically generated">
            <a:extLst>
              <a:ext uri="{FF2B5EF4-FFF2-40B4-BE49-F238E27FC236}">
                <a16:creationId xmlns:a16="http://schemas.microsoft.com/office/drawing/2014/main" id="{BC86A057-6AB4-126B-A50F-C48473D9EF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8" r="15232" b="1"/>
          <a:stretch/>
        </p:blipFill>
        <p:spPr>
          <a:xfrm>
            <a:off x="20" y="2"/>
            <a:ext cx="6186992" cy="6857998"/>
          </a:xfrm>
          <a:custGeom>
            <a:avLst/>
            <a:gdLst/>
            <a:ahLst/>
            <a:cxnLst/>
            <a:rect l="l" t="t" r="r" b="b"/>
            <a:pathLst>
              <a:path w="6187012" h="6857998">
                <a:moveTo>
                  <a:pt x="5434855" y="6118149"/>
                </a:moveTo>
                <a:cubicBezTo>
                  <a:pt x="5441404" y="6124102"/>
                  <a:pt x="5449025" y="6129341"/>
                  <a:pt x="5456075" y="6133723"/>
                </a:cubicBezTo>
                <a:cubicBezTo>
                  <a:pt x="5463218" y="6138152"/>
                  <a:pt x="5468564" y="6143474"/>
                  <a:pt x="5472234" y="6149380"/>
                </a:cubicBezTo>
                <a:lnTo>
                  <a:pt x="5477710" y="6166562"/>
                </a:lnTo>
                <a:lnTo>
                  <a:pt x="5472234" y="6149379"/>
                </a:lnTo>
                <a:cubicBezTo>
                  <a:pt x="5468564" y="6143474"/>
                  <a:pt x="5463218" y="6138152"/>
                  <a:pt x="5456075" y="6133722"/>
                </a:cubicBezTo>
                <a:cubicBezTo>
                  <a:pt x="5449025" y="6129341"/>
                  <a:pt x="5441404" y="6124102"/>
                  <a:pt x="5434855" y="6118149"/>
                </a:cubicBezTo>
                <a:close/>
                <a:moveTo>
                  <a:pt x="5343013" y="4941372"/>
                </a:moveTo>
                <a:lnTo>
                  <a:pt x="5346342" y="4950869"/>
                </a:lnTo>
                <a:lnTo>
                  <a:pt x="5356027" y="4991382"/>
                </a:lnTo>
                <a:lnTo>
                  <a:pt x="5346342" y="4950868"/>
                </a:lnTo>
                <a:close/>
                <a:moveTo>
                  <a:pt x="5346951" y="4749807"/>
                </a:moveTo>
                <a:cubicBezTo>
                  <a:pt x="5334815" y="4762826"/>
                  <a:pt x="5333958" y="4781365"/>
                  <a:pt x="5332244" y="4799797"/>
                </a:cubicBezTo>
                <a:cubicBezTo>
                  <a:pt x="5333958" y="4781365"/>
                  <a:pt x="5334815" y="4762827"/>
                  <a:pt x="5346951" y="4749807"/>
                </a:cubicBezTo>
                <a:close/>
                <a:moveTo>
                  <a:pt x="5364750" y="4543185"/>
                </a:moveTo>
                <a:cubicBezTo>
                  <a:pt x="5365727" y="4548281"/>
                  <a:pt x="5367775" y="4553662"/>
                  <a:pt x="5370156" y="4557092"/>
                </a:cubicBezTo>
                <a:cubicBezTo>
                  <a:pt x="5381776" y="4573618"/>
                  <a:pt x="5390563" y="4588275"/>
                  <a:pt x="5396519" y="4602021"/>
                </a:cubicBezTo>
                <a:cubicBezTo>
                  <a:pt x="5390563" y="4588275"/>
                  <a:pt x="5381776" y="4573618"/>
                  <a:pt x="5370156" y="4557091"/>
                </a:cubicBezTo>
                <a:close/>
                <a:moveTo>
                  <a:pt x="5830968" y="2819253"/>
                </a:moveTo>
                <a:lnTo>
                  <a:pt x="5842611" y="2827484"/>
                </a:lnTo>
                <a:lnTo>
                  <a:pt x="5842613" y="2827486"/>
                </a:lnTo>
                <a:lnTo>
                  <a:pt x="5871116" y="2861156"/>
                </a:lnTo>
                <a:lnTo>
                  <a:pt x="5861462" y="2842392"/>
                </a:lnTo>
                <a:lnTo>
                  <a:pt x="5842613" y="2827486"/>
                </a:lnTo>
                <a:lnTo>
                  <a:pt x="5842611" y="2827483"/>
                </a:lnTo>
                <a:close/>
                <a:moveTo>
                  <a:pt x="5761313" y="1974015"/>
                </a:moveTo>
                <a:lnTo>
                  <a:pt x="5754799" y="1999763"/>
                </a:lnTo>
                <a:cubicBezTo>
                  <a:pt x="5750990" y="2008056"/>
                  <a:pt x="5745310" y="2016020"/>
                  <a:pt x="5737071" y="2023547"/>
                </a:cubicBezTo>
                <a:cubicBezTo>
                  <a:pt x="5753550" y="2008497"/>
                  <a:pt x="5759789" y="1991685"/>
                  <a:pt x="5761313" y="1974015"/>
                </a:cubicBezTo>
                <a:close/>
                <a:moveTo>
                  <a:pt x="5744119" y="1768838"/>
                </a:moveTo>
                <a:cubicBezTo>
                  <a:pt x="5739738" y="1774411"/>
                  <a:pt x="5736975" y="1779948"/>
                  <a:pt x="5735518" y="1785412"/>
                </a:cubicBezTo>
                <a:lnTo>
                  <a:pt x="5734738" y="1801558"/>
                </a:lnTo>
                <a:cubicBezTo>
                  <a:pt x="5733070" y="1790986"/>
                  <a:pt x="5735356" y="1779981"/>
                  <a:pt x="5744119" y="1768838"/>
                </a:cubicBezTo>
                <a:close/>
                <a:moveTo>
                  <a:pt x="5853708" y="520953"/>
                </a:moveTo>
                <a:lnTo>
                  <a:pt x="5846981" y="549926"/>
                </a:lnTo>
                <a:lnTo>
                  <a:pt x="5840726" y="566616"/>
                </a:lnTo>
                <a:lnTo>
                  <a:pt x="5834776" y="581804"/>
                </a:lnTo>
                <a:lnTo>
                  <a:pt x="5834358" y="583595"/>
                </a:lnTo>
                <a:lnTo>
                  <a:pt x="5832183" y="589388"/>
                </a:lnTo>
                <a:cubicBezTo>
                  <a:pt x="5829783" y="597005"/>
                  <a:pt x="5828025" y="604728"/>
                  <a:pt x="5827560" y="612658"/>
                </a:cubicBezTo>
                <a:lnTo>
                  <a:pt x="5834358" y="583595"/>
                </a:lnTo>
                <a:lnTo>
                  <a:pt x="5840674" y="566754"/>
                </a:lnTo>
                <a:lnTo>
                  <a:pt x="5840726" y="566616"/>
                </a:lnTo>
                <a:lnTo>
                  <a:pt x="5846564" y="551717"/>
                </a:lnTo>
                <a:lnTo>
                  <a:pt x="5846981" y="549926"/>
                </a:lnTo>
                <a:lnTo>
                  <a:pt x="5849145" y="544146"/>
                </a:lnTo>
                <a:cubicBezTo>
                  <a:pt x="5851532" y="536547"/>
                  <a:pt x="5853271" y="528850"/>
                  <a:pt x="5853708" y="520953"/>
                </a:cubicBezTo>
                <a:close/>
                <a:moveTo>
                  <a:pt x="5802605" y="268794"/>
                </a:moveTo>
                <a:cubicBezTo>
                  <a:pt x="5800080" y="279176"/>
                  <a:pt x="5798377" y="289296"/>
                  <a:pt x="5797729" y="299164"/>
                </a:cubicBezTo>
                <a:cubicBezTo>
                  <a:pt x="5797080" y="309031"/>
                  <a:pt x="5797485" y="318646"/>
                  <a:pt x="5799176" y="328017"/>
                </a:cubicBezTo>
                <a:close/>
                <a:moveTo>
                  <a:pt x="0" y="0"/>
                </a:moveTo>
                <a:lnTo>
                  <a:pt x="6120021" y="0"/>
                </a:lnTo>
                <a:lnTo>
                  <a:pt x="6115806" y="24480"/>
                </a:lnTo>
                <a:cubicBezTo>
                  <a:pt x="6113321" y="32636"/>
                  <a:pt x="6109559" y="40471"/>
                  <a:pt x="6103795" y="47806"/>
                </a:cubicBezTo>
                <a:cubicBezTo>
                  <a:pt x="6088935" y="66857"/>
                  <a:pt x="6092364" y="85336"/>
                  <a:pt x="6094651" y="105718"/>
                </a:cubicBezTo>
                <a:cubicBezTo>
                  <a:pt x="6096365" y="121150"/>
                  <a:pt x="6095794" y="136963"/>
                  <a:pt x="6095986" y="152584"/>
                </a:cubicBezTo>
                <a:cubicBezTo>
                  <a:pt x="6096555" y="180017"/>
                  <a:pt x="6096746" y="207450"/>
                  <a:pt x="6097699" y="234883"/>
                </a:cubicBezTo>
                <a:cubicBezTo>
                  <a:pt x="6098079" y="243648"/>
                  <a:pt x="6102844" y="252600"/>
                  <a:pt x="6102082" y="261173"/>
                </a:cubicBezTo>
                <a:cubicBezTo>
                  <a:pt x="6098461" y="300800"/>
                  <a:pt x="6092746" y="340425"/>
                  <a:pt x="6089507" y="380050"/>
                </a:cubicBezTo>
                <a:cubicBezTo>
                  <a:pt x="6087603" y="402529"/>
                  <a:pt x="6091220" y="425581"/>
                  <a:pt x="6088555" y="447870"/>
                </a:cubicBezTo>
                <a:cubicBezTo>
                  <a:pt x="6085507" y="473587"/>
                  <a:pt x="6077697" y="498733"/>
                  <a:pt x="6072932" y="524262"/>
                </a:cubicBezTo>
                <a:cubicBezTo>
                  <a:pt x="6071600" y="531310"/>
                  <a:pt x="6073315" y="539121"/>
                  <a:pt x="6073694" y="546552"/>
                </a:cubicBezTo>
                <a:cubicBezTo>
                  <a:pt x="6074076" y="554933"/>
                  <a:pt x="6074838" y="563125"/>
                  <a:pt x="6075029" y="571508"/>
                </a:cubicBezTo>
                <a:cubicBezTo>
                  <a:pt x="6075411" y="597037"/>
                  <a:pt x="6074838" y="622564"/>
                  <a:pt x="6076173" y="648092"/>
                </a:cubicBezTo>
                <a:cubicBezTo>
                  <a:pt x="6076934" y="663713"/>
                  <a:pt x="6084744" y="680096"/>
                  <a:pt x="6081886" y="694576"/>
                </a:cubicBezTo>
                <a:cubicBezTo>
                  <a:pt x="6076363" y="724104"/>
                  <a:pt x="6088745" y="753633"/>
                  <a:pt x="6078459" y="783158"/>
                </a:cubicBezTo>
                <a:cubicBezTo>
                  <a:pt x="6075411" y="792306"/>
                  <a:pt x="6083031" y="804877"/>
                  <a:pt x="6083411" y="815929"/>
                </a:cubicBezTo>
                <a:cubicBezTo>
                  <a:pt x="6084363" y="843552"/>
                  <a:pt x="6084173" y="871173"/>
                  <a:pt x="6083983" y="898797"/>
                </a:cubicBezTo>
                <a:cubicBezTo>
                  <a:pt x="6083793" y="923562"/>
                  <a:pt x="6086459" y="949281"/>
                  <a:pt x="6081125" y="973095"/>
                </a:cubicBezTo>
                <a:cubicBezTo>
                  <a:pt x="6075411" y="998052"/>
                  <a:pt x="6076173" y="1020529"/>
                  <a:pt x="6082649" y="1044725"/>
                </a:cubicBezTo>
                <a:cubicBezTo>
                  <a:pt x="6087031" y="1061298"/>
                  <a:pt x="6087603" y="1078826"/>
                  <a:pt x="6088935" y="1095972"/>
                </a:cubicBezTo>
                <a:cubicBezTo>
                  <a:pt x="6090459" y="1114449"/>
                  <a:pt x="6086459" y="1134834"/>
                  <a:pt x="6092746" y="1151600"/>
                </a:cubicBezTo>
                <a:cubicBezTo>
                  <a:pt x="6111415" y="1201512"/>
                  <a:pt x="6115415" y="1252757"/>
                  <a:pt x="6115415" y="1304955"/>
                </a:cubicBezTo>
                <a:cubicBezTo>
                  <a:pt x="6115415" y="1314483"/>
                  <a:pt x="6112750" y="1324198"/>
                  <a:pt x="6109892" y="1333341"/>
                </a:cubicBezTo>
                <a:cubicBezTo>
                  <a:pt x="6092746" y="1386684"/>
                  <a:pt x="6094269" y="1440216"/>
                  <a:pt x="6104748" y="1494509"/>
                </a:cubicBezTo>
                <a:cubicBezTo>
                  <a:pt x="6107034" y="1505751"/>
                  <a:pt x="6107415" y="1518324"/>
                  <a:pt x="6105130" y="1529563"/>
                </a:cubicBezTo>
                <a:cubicBezTo>
                  <a:pt x="6098461" y="1561189"/>
                  <a:pt x="6087411" y="1591859"/>
                  <a:pt x="6082649" y="1623675"/>
                </a:cubicBezTo>
                <a:cubicBezTo>
                  <a:pt x="6074838" y="1676253"/>
                  <a:pt x="6101126" y="1721785"/>
                  <a:pt x="6118274" y="1768838"/>
                </a:cubicBezTo>
                <a:cubicBezTo>
                  <a:pt x="6134467" y="1813610"/>
                  <a:pt x="6171044" y="1851709"/>
                  <a:pt x="6162851" y="1904673"/>
                </a:cubicBezTo>
                <a:cubicBezTo>
                  <a:pt x="6162090" y="1910004"/>
                  <a:pt x="6167233" y="1915912"/>
                  <a:pt x="6168567" y="1921817"/>
                </a:cubicBezTo>
                <a:cubicBezTo>
                  <a:pt x="6172188" y="1938009"/>
                  <a:pt x="6176566" y="1954202"/>
                  <a:pt x="6178283" y="1970586"/>
                </a:cubicBezTo>
                <a:cubicBezTo>
                  <a:pt x="6180570" y="1990589"/>
                  <a:pt x="6179809" y="2010974"/>
                  <a:pt x="6181713" y="2030977"/>
                </a:cubicBezTo>
                <a:cubicBezTo>
                  <a:pt x="6182856" y="2043835"/>
                  <a:pt x="6184951" y="2056600"/>
                  <a:pt x="6186761" y="2069340"/>
                </a:cubicBezTo>
                <a:lnTo>
                  <a:pt x="6187012" y="2072225"/>
                </a:lnTo>
                <a:lnTo>
                  <a:pt x="6187012" y="2131532"/>
                </a:lnTo>
                <a:lnTo>
                  <a:pt x="6186141" y="2138304"/>
                </a:lnTo>
                <a:cubicBezTo>
                  <a:pt x="6183950" y="2148519"/>
                  <a:pt x="6181332" y="2158712"/>
                  <a:pt x="6179617" y="2168903"/>
                </a:cubicBezTo>
                <a:cubicBezTo>
                  <a:pt x="6174854" y="2197670"/>
                  <a:pt x="6176188" y="2229296"/>
                  <a:pt x="6163995" y="2254633"/>
                </a:cubicBezTo>
                <a:cubicBezTo>
                  <a:pt x="6151041" y="2281683"/>
                  <a:pt x="6145135" y="2307402"/>
                  <a:pt x="6149135" y="2335405"/>
                </a:cubicBezTo>
                <a:cubicBezTo>
                  <a:pt x="6150469" y="2344741"/>
                  <a:pt x="6158471" y="2356744"/>
                  <a:pt x="6166661" y="2360933"/>
                </a:cubicBezTo>
                <a:cubicBezTo>
                  <a:pt x="6184950" y="2370270"/>
                  <a:pt x="6188190" y="2383032"/>
                  <a:pt x="6181902" y="2400369"/>
                </a:cubicBezTo>
                <a:cubicBezTo>
                  <a:pt x="6176566" y="2415420"/>
                  <a:pt x="6173901" y="2433897"/>
                  <a:pt x="6163613" y="2444184"/>
                </a:cubicBezTo>
                <a:cubicBezTo>
                  <a:pt x="6134467" y="2473333"/>
                  <a:pt x="6133515" y="2510483"/>
                  <a:pt x="6125705" y="2546678"/>
                </a:cubicBezTo>
                <a:cubicBezTo>
                  <a:pt x="6120940" y="2568774"/>
                  <a:pt x="6120750" y="2589352"/>
                  <a:pt x="6123988" y="2611450"/>
                </a:cubicBezTo>
                <a:cubicBezTo>
                  <a:pt x="6131227" y="2659455"/>
                  <a:pt x="6120940" y="2706131"/>
                  <a:pt x="6107796" y="2752235"/>
                </a:cubicBezTo>
                <a:cubicBezTo>
                  <a:pt x="6099034" y="2782716"/>
                  <a:pt x="6093699" y="2813958"/>
                  <a:pt x="6084744" y="2844248"/>
                </a:cubicBezTo>
                <a:cubicBezTo>
                  <a:pt x="6077886" y="2866918"/>
                  <a:pt x="6069694" y="2889587"/>
                  <a:pt x="6058646" y="2910353"/>
                </a:cubicBezTo>
                <a:cubicBezTo>
                  <a:pt x="6042452" y="2940455"/>
                  <a:pt x="6018067" y="2966742"/>
                  <a:pt x="6024544" y="3005035"/>
                </a:cubicBezTo>
                <a:cubicBezTo>
                  <a:pt x="6030260" y="3038756"/>
                  <a:pt x="6018259" y="3069235"/>
                  <a:pt x="6006828" y="3100099"/>
                </a:cubicBezTo>
                <a:cubicBezTo>
                  <a:pt x="5998446" y="3122770"/>
                  <a:pt x="5989871" y="3145436"/>
                  <a:pt x="5984537" y="3168870"/>
                </a:cubicBezTo>
                <a:cubicBezTo>
                  <a:pt x="5978251" y="3196686"/>
                  <a:pt x="5980920" y="3228119"/>
                  <a:pt x="5969297" y="3252885"/>
                </a:cubicBezTo>
                <a:cubicBezTo>
                  <a:pt x="5957105" y="3278795"/>
                  <a:pt x="5965297" y="3300319"/>
                  <a:pt x="5968726" y="3323372"/>
                </a:cubicBezTo>
                <a:cubicBezTo>
                  <a:pt x="5974061" y="3360139"/>
                  <a:pt x="5983967" y="3396719"/>
                  <a:pt x="5971395" y="3433866"/>
                </a:cubicBezTo>
                <a:cubicBezTo>
                  <a:pt x="5956153" y="3479015"/>
                  <a:pt x="5939769" y="3523785"/>
                  <a:pt x="5925292" y="3569124"/>
                </a:cubicBezTo>
                <a:cubicBezTo>
                  <a:pt x="5919765" y="3586653"/>
                  <a:pt x="5917479" y="3605509"/>
                  <a:pt x="5915003" y="3623799"/>
                </a:cubicBezTo>
                <a:cubicBezTo>
                  <a:pt x="5912906" y="3641134"/>
                  <a:pt x="5918242" y="3661899"/>
                  <a:pt x="5910241" y="3675238"/>
                </a:cubicBezTo>
                <a:cubicBezTo>
                  <a:pt x="5889667" y="3709529"/>
                  <a:pt x="5879569" y="3744770"/>
                  <a:pt x="5879569" y="3784397"/>
                </a:cubicBezTo>
                <a:cubicBezTo>
                  <a:pt x="5879569" y="3799258"/>
                  <a:pt x="5870996" y="3813737"/>
                  <a:pt x="5869471" y="3828785"/>
                </a:cubicBezTo>
                <a:cubicBezTo>
                  <a:pt x="5867567" y="3849362"/>
                  <a:pt x="5862423" y="3872985"/>
                  <a:pt x="5869664" y="3890891"/>
                </a:cubicBezTo>
                <a:cubicBezTo>
                  <a:pt x="5886809" y="3932993"/>
                  <a:pt x="5872519" y="3967091"/>
                  <a:pt x="5855566" y="4003861"/>
                </a:cubicBezTo>
                <a:cubicBezTo>
                  <a:pt x="5838801" y="4040058"/>
                  <a:pt x="5825466" y="4078159"/>
                  <a:pt x="5814416" y="4116641"/>
                </a:cubicBezTo>
                <a:cubicBezTo>
                  <a:pt x="5810415" y="4131119"/>
                  <a:pt x="5817085" y="4148453"/>
                  <a:pt x="5818417" y="4164458"/>
                </a:cubicBezTo>
                <a:cubicBezTo>
                  <a:pt x="5818798" y="4170174"/>
                  <a:pt x="5819370" y="4176461"/>
                  <a:pt x="5817466" y="4181603"/>
                </a:cubicBezTo>
                <a:cubicBezTo>
                  <a:pt x="5799176" y="4231324"/>
                  <a:pt x="5785269" y="4281810"/>
                  <a:pt x="5794794" y="4335722"/>
                </a:cubicBezTo>
                <a:cubicBezTo>
                  <a:pt x="5795747" y="4340674"/>
                  <a:pt x="5793650" y="4346201"/>
                  <a:pt x="5792317" y="4351154"/>
                </a:cubicBezTo>
                <a:cubicBezTo>
                  <a:pt x="5785461" y="4375349"/>
                  <a:pt x="5774601" y="4398972"/>
                  <a:pt x="5772124" y="4423545"/>
                </a:cubicBezTo>
                <a:cubicBezTo>
                  <a:pt x="5766028" y="4484127"/>
                  <a:pt x="5763550" y="4545086"/>
                  <a:pt x="5759550" y="4606053"/>
                </a:cubicBezTo>
                <a:cubicBezTo>
                  <a:pt x="5759361" y="4609863"/>
                  <a:pt x="5759361" y="4613864"/>
                  <a:pt x="5758027" y="4617291"/>
                </a:cubicBezTo>
                <a:cubicBezTo>
                  <a:pt x="5749834" y="4639772"/>
                  <a:pt x="5752502" y="4659393"/>
                  <a:pt x="5768123" y="4678445"/>
                </a:cubicBezTo>
                <a:cubicBezTo>
                  <a:pt x="5774982" y="4686828"/>
                  <a:pt x="5778601" y="4698258"/>
                  <a:pt x="5782412" y="4708734"/>
                </a:cubicBezTo>
                <a:cubicBezTo>
                  <a:pt x="5788127" y="4724167"/>
                  <a:pt x="5793650" y="4739978"/>
                  <a:pt x="5797271" y="4755980"/>
                </a:cubicBezTo>
                <a:cubicBezTo>
                  <a:pt x="5800700" y="4771793"/>
                  <a:pt x="5805462" y="4788747"/>
                  <a:pt x="5802796" y="4803988"/>
                </a:cubicBezTo>
                <a:cubicBezTo>
                  <a:pt x="5798035" y="4831420"/>
                  <a:pt x="5787366" y="4857522"/>
                  <a:pt x="5780315" y="4884572"/>
                </a:cubicBezTo>
                <a:cubicBezTo>
                  <a:pt x="5777837" y="4893907"/>
                  <a:pt x="5778221" y="4904195"/>
                  <a:pt x="5778030" y="4913909"/>
                </a:cubicBezTo>
                <a:cubicBezTo>
                  <a:pt x="5777459" y="4936201"/>
                  <a:pt x="5782984" y="4959061"/>
                  <a:pt x="5767171" y="4979253"/>
                </a:cubicBezTo>
                <a:cubicBezTo>
                  <a:pt x="5752311" y="4997922"/>
                  <a:pt x="5756692" y="5016785"/>
                  <a:pt x="5767932" y="5036405"/>
                </a:cubicBezTo>
                <a:cubicBezTo>
                  <a:pt x="5775934" y="5050504"/>
                  <a:pt x="5782221" y="5066505"/>
                  <a:pt x="5785269" y="5082317"/>
                </a:cubicBezTo>
                <a:cubicBezTo>
                  <a:pt x="5789460" y="5104036"/>
                  <a:pt x="5791175" y="5125562"/>
                  <a:pt x="5788697" y="5148995"/>
                </a:cubicBezTo>
                <a:cubicBezTo>
                  <a:pt x="5786983" y="5165570"/>
                  <a:pt x="5786221" y="5179097"/>
                  <a:pt x="5776125" y="5192051"/>
                </a:cubicBezTo>
                <a:cubicBezTo>
                  <a:pt x="5774601" y="5194145"/>
                  <a:pt x="5774219" y="5197955"/>
                  <a:pt x="5774412" y="5200813"/>
                </a:cubicBezTo>
                <a:cubicBezTo>
                  <a:pt x="5777649" y="5238343"/>
                  <a:pt x="5775934" y="5275491"/>
                  <a:pt x="5773646" y="5313403"/>
                </a:cubicBezTo>
                <a:cubicBezTo>
                  <a:pt x="5770601" y="5361598"/>
                  <a:pt x="5779553" y="5412276"/>
                  <a:pt x="5811559" y="5453995"/>
                </a:cubicBezTo>
                <a:cubicBezTo>
                  <a:pt x="5816322" y="5460092"/>
                  <a:pt x="5818417" y="5469236"/>
                  <a:pt x="5819562" y="5477239"/>
                </a:cubicBezTo>
                <a:cubicBezTo>
                  <a:pt x="5824514" y="5514957"/>
                  <a:pt x="5827942" y="5552869"/>
                  <a:pt x="5833467" y="5590590"/>
                </a:cubicBezTo>
                <a:cubicBezTo>
                  <a:pt x="5836516" y="5611164"/>
                  <a:pt x="5839182" y="5632691"/>
                  <a:pt x="5847565" y="5651360"/>
                </a:cubicBezTo>
                <a:cubicBezTo>
                  <a:pt x="5855756" y="5669647"/>
                  <a:pt x="5865471" y="5684320"/>
                  <a:pt x="5848327" y="5695178"/>
                </a:cubicBezTo>
                <a:cubicBezTo>
                  <a:pt x="5857471" y="5714607"/>
                  <a:pt x="5865092" y="5731564"/>
                  <a:pt x="5873282" y="5748136"/>
                </a:cubicBezTo>
                <a:cubicBezTo>
                  <a:pt x="5876329" y="5754234"/>
                  <a:pt x="5881284" y="5759378"/>
                  <a:pt x="5884142" y="5765474"/>
                </a:cubicBezTo>
                <a:cubicBezTo>
                  <a:pt x="5887190" y="5771953"/>
                  <a:pt x="5889094" y="5779191"/>
                  <a:pt x="5890620" y="5786239"/>
                </a:cubicBezTo>
                <a:cubicBezTo>
                  <a:pt x="5897477" y="5817674"/>
                  <a:pt x="5903763" y="5849107"/>
                  <a:pt x="5911194" y="5880348"/>
                </a:cubicBezTo>
                <a:cubicBezTo>
                  <a:pt x="5912717" y="5886447"/>
                  <a:pt x="5918813" y="5891590"/>
                  <a:pt x="5922813" y="5897114"/>
                </a:cubicBezTo>
                <a:cubicBezTo>
                  <a:pt x="5925481" y="5900735"/>
                  <a:pt x="5929482" y="5904353"/>
                  <a:pt x="5930054" y="5908355"/>
                </a:cubicBezTo>
                <a:cubicBezTo>
                  <a:pt x="5934626" y="5938836"/>
                  <a:pt x="5939961" y="5969124"/>
                  <a:pt x="5942246" y="5999796"/>
                </a:cubicBezTo>
                <a:cubicBezTo>
                  <a:pt x="5944149" y="6025515"/>
                  <a:pt x="5943580" y="6050282"/>
                  <a:pt x="5976728" y="6056948"/>
                </a:cubicBezTo>
                <a:cubicBezTo>
                  <a:pt x="5982443" y="6058092"/>
                  <a:pt x="5988540" y="6066284"/>
                  <a:pt x="5991396" y="6072569"/>
                </a:cubicBezTo>
                <a:cubicBezTo>
                  <a:pt x="5999589" y="6090477"/>
                  <a:pt x="6005113" y="6109530"/>
                  <a:pt x="6013494" y="6127247"/>
                </a:cubicBezTo>
                <a:cubicBezTo>
                  <a:pt x="6041500" y="6185351"/>
                  <a:pt x="6059217" y="6246121"/>
                  <a:pt x="6055978" y="6311084"/>
                </a:cubicBezTo>
                <a:cubicBezTo>
                  <a:pt x="6055026" y="6331277"/>
                  <a:pt x="6044737" y="6350899"/>
                  <a:pt x="6040926" y="6363664"/>
                </a:cubicBezTo>
                <a:cubicBezTo>
                  <a:pt x="6055978" y="6400429"/>
                  <a:pt x="6070456" y="6431292"/>
                  <a:pt x="6081315" y="6463490"/>
                </a:cubicBezTo>
                <a:cubicBezTo>
                  <a:pt x="6091031" y="6491874"/>
                  <a:pt x="6097127" y="6521593"/>
                  <a:pt x="6104175" y="6550742"/>
                </a:cubicBezTo>
                <a:cubicBezTo>
                  <a:pt x="6106844" y="6561411"/>
                  <a:pt x="6108367" y="6572269"/>
                  <a:pt x="6109702" y="6583128"/>
                </a:cubicBezTo>
                <a:cubicBezTo>
                  <a:pt x="6113892" y="6617036"/>
                  <a:pt x="6103795" y="6652472"/>
                  <a:pt x="6119798" y="6685617"/>
                </a:cubicBezTo>
                <a:cubicBezTo>
                  <a:pt x="6128180" y="6702955"/>
                  <a:pt x="6138276" y="6720103"/>
                  <a:pt x="6142658" y="6738388"/>
                </a:cubicBezTo>
                <a:cubicBezTo>
                  <a:pt x="6147421" y="6758011"/>
                  <a:pt x="6154851" y="6777207"/>
                  <a:pt x="6160162" y="6796804"/>
                </a:cubicBezTo>
                <a:lnTo>
                  <a:pt x="6164933" y="6857457"/>
                </a:lnTo>
                <a:lnTo>
                  <a:pt x="6037694" y="6857457"/>
                </a:lnTo>
                <a:lnTo>
                  <a:pt x="6037694" y="6857998"/>
                </a:lnTo>
                <a:lnTo>
                  <a:pt x="0" y="6857998"/>
                </a:lnTo>
                <a:close/>
              </a:path>
            </a:pathLst>
          </a:custGeom>
          <a:effectLst>
            <a:outerShdw blurRad="381000" dist="152400" algn="tl" rotWithShape="0">
              <a:prstClr val="black">
                <a:alpha val="10000"/>
              </a:prstClr>
            </a:outerShdw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6517BAC-C80F-4065-90D8-703493E0B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95368" y="0"/>
            <a:ext cx="874718" cy="6857455"/>
            <a:chOff x="5395368" y="0"/>
            <a:chExt cx="874718" cy="6857455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84DCDA5-A261-4103-B44C-068DCEA033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E59A2A1-1352-47AA-80C2-0FF537594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399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885069-B9AA-BDCD-0EFF-D7FBD8BA67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1826" y="3146400"/>
            <a:ext cx="4391024" cy="2682000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chemeClr val="bg1">
                    <a:alpha val="80000"/>
                  </a:schemeClr>
                </a:solidFill>
              </a:rPr>
              <a:t>Every Church Should Be Streaming the Service</a:t>
            </a:r>
          </a:p>
          <a:p>
            <a:r>
              <a:rPr lang="en-US" sz="2000">
                <a:solidFill>
                  <a:schemeClr val="bg1">
                    <a:alpha val="80000"/>
                  </a:schemeClr>
                </a:solidFill>
              </a:rPr>
              <a:t>Every Church Should Have  A Huge “Tech” Team</a:t>
            </a:r>
          </a:p>
          <a:p>
            <a:r>
              <a:rPr lang="en-US" sz="2000">
                <a:solidFill>
                  <a:schemeClr val="bg1">
                    <a:alpha val="80000"/>
                  </a:schemeClr>
                </a:solidFill>
              </a:rPr>
              <a:t>Every Church Needs An Elaborate Website</a:t>
            </a:r>
          </a:p>
          <a:p>
            <a:r>
              <a:rPr lang="en-US" sz="2000">
                <a:solidFill>
                  <a:schemeClr val="bg1">
                    <a:alpha val="80000"/>
                  </a:schemeClr>
                </a:solidFill>
              </a:rPr>
              <a:t>Every Church Needs Dozens of Online Offerings</a:t>
            </a:r>
          </a:p>
        </p:txBody>
      </p:sp>
    </p:spTree>
    <p:extLst>
      <p:ext uri="{BB962C8B-B14F-4D97-AF65-F5344CB8AC3E}">
        <p14:creationId xmlns:p14="http://schemas.microsoft.com/office/powerpoint/2010/main" val="3905056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776D29F-0A2C-4F75-8582-7C7DFCBD11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756EDB-8AEB-593E-D873-DB04E2373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74819"/>
            <a:ext cx="4375151" cy="28583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>
                <a:solidFill>
                  <a:schemeClr val="bg1"/>
                </a:solidFill>
              </a:rPr>
              <a:t>Communicating With Minimal Internet: External Space</a:t>
            </a:r>
          </a:p>
        </p:txBody>
      </p:sp>
      <p:pic>
        <p:nvPicPr>
          <p:cNvPr id="5" name="Picture 4" descr="A brick building with a steeple&#10;&#10;Description automatically generated with low confidence">
            <a:extLst>
              <a:ext uri="{FF2B5EF4-FFF2-40B4-BE49-F238E27FC236}">
                <a16:creationId xmlns:a16="http://schemas.microsoft.com/office/drawing/2014/main" id="{EC25DEB0-A43B-82DE-B5E9-B137AC4E8C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32" r="2277"/>
          <a:stretch/>
        </p:blipFill>
        <p:spPr>
          <a:xfrm>
            <a:off x="5682343" y="1"/>
            <a:ext cx="6509657" cy="6857999"/>
          </a:xfrm>
          <a:custGeom>
            <a:avLst/>
            <a:gdLst/>
            <a:ahLst/>
            <a:cxnLst/>
            <a:rect l="l" t="t" r="r" b="b"/>
            <a:pathLst>
              <a:path w="6509657" h="6857999">
                <a:moveTo>
                  <a:pt x="752157" y="6118149"/>
                </a:moveTo>
                <a:cubicBezTo>
                  <a:pt x="745608" y="6124102"/>
                  <a:pt x="737987" y="6129341"/>
                  <a:pt x="730938" y="6133722"/>
                </a:cubicBezTo>
                <a:cubicBezTo>
                  <a:pt x="723794" y="6138152"/>
                  <a:pt x="718448" y="6143474"/>
                  <a:pt x="714778" y="6149379"/>
                </a:cubicBezTo>
                <a:lnTo>
                  <a:pt x="709303" y="6166562"/>
                </a:lnTo>
                <a:lnTo>
                  <a:pt x="714778" y="6149380"/>
                </a:lnTo>
                <a:cubicBezTo>
                  <a:pt x="718448" y="6143474"/>
                  <a:pt x="723794" y="6138152"/>
                  <a:pt x="730938" y="6133723"/>
                </a:cubicBezTo>
                <a:cubicBezTo>
                  <a:pt x="737987" y="6129341"/>
                  <a:pt x="745608" y="6124102"/>
                  <a:pt x="752157" y="6118149"/>
                </a:cubicBezTo>
                <a:close/>
                <a:moveTo>
                  <a:pt x="844000" y="4941372"/>
                </a:moveTo>
                <a:lnTo>
                  <a:pt x="840670" y="4950868"/>
                </a:lnTo>
                <a:lnTo>
                  <a:pt x="830985" y="4991382"/>
                </a:lnTo>
                <a:lnTo>
                  <a:pt x="840670" y="4950869"/>
                </a:lnTo>
                <a:close/>
                <a:moveTo>
                  <a:pt x="840061" y="4749807"/>
                </a:moveTo>
                <a:cubicBezTo>
                  <a:pt x="852197" y="4762827"/>
                  <a:pt x="853054" y="4781365"/>
                  <a:pt x="854768" y="4799797"/>
                </a:cubicBezTo>
                <a:cubicBezTo>
                  <a:pt x="853054" y="4781365"/>
                  <a:pt x="852197" y="4762826"/>
                  <a:pt x="840061" y="4749807"/>
                </a:cubicBezTo>
                <a:close/>
                <a:moveTo>
                  <a:pt x="822263" y="4543185"/>
                </a:moveTo>
                <a:lnTo>
                  <a:pt x="816857" y="4557091"/>
                </a:lnTo>
                <a:cubicBezTo>
                  <a:pt x="805236" y="4573618"/>
                  <a:pt x="796449" y="4588275"/>
                  <a:pt x="790493" y="4602021"/>
                </a:cubicBezTo>
                <a:cubicBezTo>
                  <a:pt x="796449" y="4588275"/>
                  <a:pt x="805236" y="4573618"/>
                  <a:pt x="816857" y="4557092"/>
                </a:cubicBezTo>
                <a:cubicBezTo>
                  <a:pt x="819238" y="4553662"/>
                  <a:pt x="821286" y="4548281"/>
                  <a:pt x="822263" y="4543185"/>
                </a:cubicBezTo>
                <a:close/>
                <a:moveTo>
                  <a:pt x="356045" y="2819253"/>
                </a:moveTo>
                <a:lnTo>
                  <a:pt x="344401" y="2827483"/>
                </a:lnTo>
                <a:lnTo>
                  <a:pt x="344399" y="2827486"/>
                </a:lnTo>
                <a:lnTo>
                  <a:pt x="325550" y="2842392"/>
                </a:lnTo>
                <a:lnTo>
                  <a:pt x="315896" y="2861156"/>
                </a:lnTo>
                <a:lnTo>
                  <a:pt x="344399" y="2827486"/>
                </a:lnTo>
                <a:lnTo>
                  <a:pt x="344401" y="2827484"/>
                </a:lnTo>
                <a:close/>
                <a:moveTo>
                  <a:pt x="425699" y="1974015"/>
                </a:moveTo>
                <a:cubicBezTo>
                  <a:pt x="427224" y="1991685"/>
                  <a:pt x="433462" y="2008497"/>
                  <a:pt x="449941" y="2023547"/>
                </a:cubicBezTo>
                <a:cubicBezTo>
                  <a:pt x="441702" y="2016020"/>
                  <a:pt x="436022" y="2008056"/>
                  <a:pt x="432213" y="1999763"/>
                </a:cubicBezTo>
                <a:close/>
                <a:moveTo>
                  <a:pt x="442893" y="1768838"/>
                </a:moveTo>
                <a:cubicBezTo>
                  <a:pt x="451656" y="1779981"/>
                  <a:pt x="453942" y="1790986"/>
                  <a:pt x="452275" y="1801558"/>
                </a:cubicBezTo>
                <a:lnTo>
                  <a:pt x="451495" y="1785412"/>
                </a:lnTo>
                <a:cubicBezTo>
                  <a:pt x="450037" y="1779948"/>
                  <a:pt x="447274" y="1774411"/>
                  <a:pt x="442893" y="1768838"/>
                </a:cubicBezTo>
                <a:close/>
                <a:moveTo>
                  <a:pt x="333304" y="520953"/>
                </a:moveTo>
                <a:cubicBezTo>
                  <a:pt x="333743" y="528850"/>
                  <a:pt x="335480" y="536547"/>
                  <a:pt x="337867" y="544146"/>
                </a:cubicBezTo>
                <a:lnTo>
                  <a:pt x="340032" y="549926"/>
                </a:lnTo>
                <a:lnTo>
                  <a:pt x="340448" y="551717"/>
                </a:lnTo>
                <a:lnTo>
                  <a:pt x="346286" y="566616"/>
                </a:lnTo>
                <a:lnTo>
                  <a:pt x="346338" y="566754"/>
                </a:lnTo>
                <a:lnTo>
                  <a:pt x="352655" y="583595"/>
                </a:lnTo>
                <a:lnTo>
                  <a:pt x="359452" y="612658"/>
                </a:lnTo>
                <a:cubicBezTo>
                  <a:pt x="358987" y="604728"/>
                  <a:pt x="357230" y="597005"/>
                  <a:pt x="354829" y="589388"/>
                </a:cubicBezTo>
                <a:lnTo>
                  <a:pt x="352655" y="583595"/>
                </a:lnTo>
                <a:lnTo>
                  <a:pt x="352236" y="581804"/>
                </a:lnTo>
                <a:lnTo>
                  <a:pt x="346286" y="566616"/>
                </a:lnTo>
                <a:lnTo>
                  <a:pt x="340032" y="549926"/>
                </a:lnTo>
                <a:close/>
                <a:moveTo>
                  <a:pt x="384407" y="268794"/>
                </a:moveTo>
                <a:lnTo>
                  <a:pt x="387838" y="328017"/>
                </a:lnTo>
                <a:cubicBezTo>
                  <a:pt x="389527" y="318646"/>
                  <a:pt x="389932" y="309031"/>
                  <a:pt x="389283" y="299164"/>
                </a:cubicBezTo>
                <a:cubicBezTo>
                  <a:pt x="388635" y="289296"/>
                  <a:pt x="386932" y="279176"/>
                  <a:pt x="384407" y="268794"/>
                </a:cubicBezTo>
                <a:close/>
                <a:moveTo>
                  <a:pt x="66991" y="0"/>
                </a:moveTo>
                <a:lnTo>
                  <a:pt x="6509657" y="0"/>
                </a:lnTo>
                <a:lnTo>
                  <a:pt x="6509657" y="6857999"/>
                </a:lnTo>
                <a:lnTo>
                  <a:pt x="149318" y="6857999"/>
                </a:lnTo>
                <a:lnTo>
                  <a:pt x="149318" y="6857457"/>
                </a:lnTo>
                <a:lnTo>
                  <a:pt x="22079" y="6857457"/>
                </a:lnTo>
                <a:lnTo>
                  <a:pt x="26850" y="6796804"/>
                </a:lnTo>
                <a:cubicBezTo>
                  <a:pt x="32161" y="6777207"/>
                  <a:pt x="39591" y="6758011"/>
                  <a:pt x="44354" y="6738388"/>
                </a:cubicBezTo>
                <a:cubicBezTo>
                  <a:pt x="48736" y="6720103"/>
                  <a:pt x="58832" y="6702955"/>
                  <a:pt x="67214" y="6685617"/>
                </a:cubicBezTo>
                <a:cubicBezTo>
                  <a:pt x="83217" y="6652472"/>
                  <a:pt x="73120" y="6617036"/>
                  <a:pt x="77310" y="6583128"/>
                </a:cubicBezTo>
                <a:cubicBezTo>
                  <a:pt x="78645" y="6572269"/>
                  <a:pt x="80168" y="6561411"/>
                  <a:pt x="82837" y="6550742"/>
                </a:cubicBezTo>
                <a:cubicBezTo>
                  <a:pt x="89885" y="6521593"/>
                  <a:pt x="95981" y="6491874"/>
                  <a:pt x="105697" y="6463490"/>
                </a:cubicBezTo>
                <a:cubicBezTo>
                  <a:pt x="116556" y="6431292"/>
                  <a:pt x="131034" y="6400429"/>
                  <a:pt x="146086" y="6363664"/>
                </a:cubicBezTo>
                <a:cubicBezTo>
                  <a:pt x="142275" y="6350899"/>
                  <a:pt x="131986" y="6331277"/>
                  <a:pt x="131034" y="6311084"/>
                </a:cubicBezTo>
                <a:cubicBezTo>
                  <a:pt x="127795" y="6246121"/>
                  <a:pt x="145513" y="6185351"/>
                  <a:pt x="173518" y="6127247"/>
                </a:cubicBezTo>
                <a:cubicBezTo>
                  <a:pt x="181899" y="6109530"/>
                  <a:pt x="187424" y="6090477"/>
                  <a:pt x="195616" y="6072569"/>
                </a:cubicBezTo>
                <a:cubicBezTo>
                  <a:pt x="198472" y="6066284"/>
                  <a:pt x="204569" y="6058092"/>
                  <a:pt x="210285" y="6056948"/>
                </a:cubicBezTo>
                <a:cubicBezTo>
                  <a:pt x="243432" y="6050282"/>
                  <a:pt x="242863" y="6025515"/>
                  <a:pt x="244766" y="5999796"/>
                </a:cubicBezTo>
                <a:cubicBezTo>
                  <a:pt x="247051" y="5969124"/>
                  <a:pt x="252386" y="5938836"/>
                  <a:pt x="256958" y="5908355"/>
                </a:cubicBezTo>
                <a:cubicBezTo>
                  <a:pt x="257530" y="5904353"/>
                  <a:pt x="261531" y="5900735"/>
                  <a:pt x="264200" y="5897114"/>
                </a:cubicBezTo>
                <a:cubicBezTo>
                  <a:pt x="268199" y="5891590"/>
                  <a:pt x="274295" y="5886447"/>
                  <a:pt x="275818" y="5880348"/>
                </a:cubicBezTo>
                <a:cubicBezTo>
                  <a:pt x="283249" y="5849107"/>
                  <a:pt x="289535" y="5817674"/>
                  <a:pt x="296393" y="5786239"/>
                </a:cubicBezTo>
                <a:cubicBezTo>
                  <a:pt x="297918" y="5779191"/>
                  <a:pt x="299823" y="5771953"/>
                  <a:pt x="302870" y="5765474"/>
                </a:cubicBezTo>
                <a:cubicBezTo>
                  <a:pt x="305728" y="5759378"/>
                  <a:pt x="310683" y="5754234"/>
                  <a:pt x="313730" y="5748136"/>
                </a:cubicBezTo>
                <a:cubicBezTo>
                  <a:pt x="321920" y="5731564"/>
                  <a:pt x="329541" y="5714607"/>
                  <a:pt x="338685" y="5695178"/>
                </a:cubicBezTo>
                <a:cubicBezTo>
                  <a:pt x="321541" y="5684320"/>
                  <a:pt x="331257" y="5669647"/>
                  <a:pt x="339447" y="5651360"/>
                </a:cubicBezTo>
                <a:cubicBezTo>
                  <a:pt x="347830" y="5632691"/>
                  <a:pt x="350497" y="5611164"/>
                  <a:pt x="353545" y="5590590"/>
                </a:cubicBezTo>
                <a:cubicBezTo>
                  <a:pt x="359070" y="5552869"/>
                  <a:pt x="362499" y="5514957"/>
                  <a:pt x="367451" y="5477239"/>
                </a:cubicBezTo>
                <a:cubicBezTo>
                  <a:pt x="368595" y="5469236"/>
                  <a:pt x="370690" y="5460092"/>
                  <a:pt x="375454" y="5453995"/>
                </a:cubicBezTo>
                <a:cubicBezTo>
                  <a:pt x="407459" y="5412276"/>
                  <a:pt x="416411" y="5361598"/>
                  <a:pt x="413366" y="5313403"/>
                </a:cubicBezTo>
                <a:cubicBezTo>
                  <a:pt x="411078" y="5275491"/>
                  <a:pt x="409363" y="5238343"/>
                  <a:pt x="412601" y="5200813"/>
                </a:cubicBezTo>
                <a:cubicBezTo>
                  <a:pt x="412793" y="5197955"/>
                  <a:pt x="412411" y="5194145"/>
                  <a:pt x="410887" y="5192051"/>
                </a:cubicBezTo>
                <a:cubicBezTo>
                  <a:pt x="400791" y="5179097"/>
                  <a:pt x="400029" y="5165570"/>
                  <a:pt x="398315" y="5148995"/>
                </a:cubicBezTo>
                <a:cubicBezTo>
                  <a:pt x="395837" y="5125562"/>
                  <a:pt x="397553" y="5104036"/>
                  <a:pt x="401743" y="5082317"/>
                </a:cubicBezTo>
                <a:cubicBezTo>
                  <a:pt x="404791" y="5066505"/>
                  <a:pt x="411078" y="5050504"/>
                  <a:pt x="419080" y="5036405"/>
                </a:cubicBezTo>
                <a:cubicBezTo>
                  <a:pt x="430320" y="5016785"/>
                  <a:pt x="434701" y="4997922"/>
                  <a:pt x="419841" y="4979253"/>
                </a:cubicBezTo>
                <a:cubicBezTo>
                  <a:pt x="404029" y="4959061"/>
                  <a:pt x="409553" y="4936201"/>
                  <a:pt x="408983" y="4913909"/>
                </a:cubicBezTo>
                <a:cubicBezTo>
                  <a:pt x="408791" y="4904195"/>
                  <a:pt x="409175" y="4893907"/>
                  <a:pt x="406697" y="4884572"/>
                </a:cubicBezTo>
                <a:cubicBezTo>
                  <a:pt x="399647" y="4857522"/>
                  <a:pt x="388978" y="4831420"/>
                  <a:pt x="384216" y="4803988"/>
                </a:cubicBezTo>
                <a:cubicBezTo>
                  <a:pt x="381551" y="4788747"/>
                  <a:pt x="386312" y="4771793"/>
                  <a:pt x="389741" y="4755980"/>
                </a:cubicBezTo>
                <a:cubicBezTo>
                  <a:pt x="393362" y="4739978"/>
                  <a:pt x="398885" y="4724167"/>
                  <a:pt x="404601" y="4708734"/>
                </a:cubicBezTo>
                <a:cubicBezTo>
                  <a:pt x="408411" y="4698258"/>
                  <a:pt x="412031" y="4686828"/>
                  <a:pt x="418889" y="4678445"/>
                </a:cubicBezTo>
                <a:cubicBezTo>
                  <a:pt x="434510" y="4659393"/>
                  <a:pt x="437178" y="4639772"/>
                  <a:pt x="428986" y="4617291"/>
                </a:cubicBezTo>
                <a:cubicBezTo>
                  <a:pt x="427651" y="4613864"/>
                  <a:pt x="427651" y="4609863"/>
                  <a:pt x="427462" y="4606053"/>
                </a:cubicBezTo>
                <a:cubicBezTo>
                  <a:pt x="423462" y="4545086"/>
                  <a:pt x="420984" y="4484127"/>
                  <a:pt x="414888" y="4423545"/>
                </a:cubicBezTo>
                <a:cubicBezTo>
                  <a:pt x="412411" y="4398972"/>
                  <a:pt x="401553" y="4375349"/>
                  <a:pt x="394695" y="4351154"/>
                </a:cubicBezTo>
                <a:cubicBezTo>
                  <a:pt x="393362" y="4346201"/>
                  <a:pt x="391265" y="4340674"/>
                  <a:pt x="392218" y="4335722"/>
                </a:cubicBezTo>
                <a:cubicBezTo>
                  <a:pt x="401743" y="4281810"/>
                  <a:pt x="387838" y="4231324"/>
                  <a:pt x="369547" y="4181603"/>
                </a:cubicBezTo>
                <a:cubicBezTo>
                  <a:pt x="367643" y="4176461"/>
                  <a:pt x="368214" y="4170174"/>
                  <a:pt x="368595" y="4164458"/>
                </a:cubicBezTo>
                <a:cubicBezTo>
                  <a:pt x="369928" y="4148453"/>
                  <a:pt x="376597" y="4131119"/>
                  <a:pt x="372597" y="4116641"/>
                </a:cubicBezTo>
                <a:cubicBezTo>
                  <a:pt x="361546" y="4078159"/>
                  <a:pt x="348211" y="4040058"/>
                  <a:pt x="331447" y="4003861"/>
                </a:cubicBezTo>
                <a:cubicBezTo>
                  <a:pt x="314494" y="3967091"/>
                  <a:pt x="300203" y="3932993"/>
                  <a:pt x="317349" y="3890891"/>
                </a:cubicBezTo>
                <a:cubicBezTo>
                  <a:pt x="324589" y="3872985"/>
                  <a:pt x="319445" y="3849362"/>
                  <a:pt x="317541" y="3828785"/>
                </a:cubicBezTo>
                <a:cubicBezTo>
                  <a:pt x="316016" y="3813737"/>
                  <a:pt x="307443" y="3799258"/>
                  <a:pt x="307443" y="3784397"/>
                </a:cubicBezTo>
                <a:cubicBezTo>
                  <a:pt x="307443" y="3744770"/>
                  <a:pt x="297345" y="3709529"/>
                  <a:pt x="276771" y="3675238"/>
                </a:cubicBezTo>
                <a:cubicBezTo>
                  <a:pt x="268770" y="3661899"/>
                  <a:pt x="274106" y="3641134"/>
                  <a:pt x="272009" y="3623799"/>
                </a:cubicBezTo>
                <a:cubicBezTo>
                  <a:pt x="269533" y="3605509"/>
                  <a:pt x="267247" y="3586653"/>
                  <a:pt x="261720" y="3569124"/>
                </a:cubicBezTo>
                <a:cubicBezTo>
                  <a:pt x="247243" y="3523785"/>
                  <a:pt x="230859" y="3479015"/>
                  <a:pt x="215618" y="3433866"/>
                </a:cubicBezTo>
                <a:cubicBezTo>
                  <a:pt x="203045" y="3396719"/>
                  <a:pt x="212951" y="3360139"/>
                  <a:pt x="218286" y="3323372"/>
                </a:cubicBezTo>
                <a:cubicBezTo>
                  <a:pt x="221715" y="3300319"/>
                  <a:pt x="229907" y="3278795"/>
                  <a:pt x="217715" y="3252885"/>
                </a:cubicBezTo>
                <a:cubicBezTo>
                  <a:pt x="206093" y="3228119"/>
                  <a:pt x="208761" y="3196686"/>
                  <a:pt x="202475" y="3168870"/>
                </a:cubicBezTo>
                <a:cubicBezTo>
                  <a:pt x="197141" y="3145436"/>
                  <a:pt x="188566" y="3122770"/>
                  <a:pt x="180184" y="3100099"/>
                </a:cubicBezTo>
                <a:cubicBezTo>
                  <a:pt x="168753" y="3069235"/>
                  <a:pt x="156753" y="3038756"/>
                  <a:pt x="162468" y="3005035"/>
                </a:cubicBezTo>
                <a:cubicBezTo>
                  <a:pt x="168945" y="2966742"/>
                  <a:pt x="144560" y="2940455"/>
                  <a:pt x="128366" y="2910353"/>
                </a:cubicBezTo>
                <a:cubicBezTo>
                  <a:pt x="117318" y="2889587"/>
                  <a:pt x="109126" y="2866918"/>
                  <a:pt x="102268" y="2844248"/>
                </a:cubicBezTo>
                <a:cubicBezTo>
                  <a:pt x="93313" y="2813958"/>
                  <a:pt x="87978" y="2782716"/>
                  <a:pt x="79216" y="2752235"/>
                </a:cubicBezTo>
                <a:cubicBezTo>
                  <a:pt x="66072" y="2706131"/>
                  <a:pt x="55785" y="2659455"/>
                  <a:pt x="63024" y="2611450"/>
                </a:cubicBezTo>
                <a:cubicBezTo>
                  <a:pt x="66262" y="2589352"/>
                  <a:pt x="66072" y="2568774"/>
                  <a:pt x="61307" y="2546678"/>
                </a:cubicBezTo>
                <a:cubicBezTo>
                  <a:pt x="53497" y="2510483"/>
                  <a:pt x="52545" y="2473333"/>
                  <a:pt x="23399" y="2444184"/>
                </a:cubicBezTo>
                <a:cubicBezTo>
                  <a:pt x="13111" y="2433897"/>
                  <a:pt x="10446" y="2415420"/>
                  <a:pt x="5110" y="2400369"/>
                </a:cubicBezTo>
                <a:cubicBezTo>
                  <a:pt x="-1178" y="2383032"/>
                  <a:pt x="2062" y="2370270"/>
                  <a:pt x="20351" y="2360933"/>
                </a:cubicBezTo>
                <a:cubicBezTo>
                  <a:pt x="28541" y="2356744"/>
                  <a:pt x="36543" y="2344741"/>
                  <a:pt x="37877" y="2335405"/>
                </a:cubicBezTo>
                <a:cubicBezTo>
                  <a:pt x="41877" y="2307402"/>
                  <a:pt x="35971" y="2281683"/>
                  <a:pt x="23017" y="2254633"/>
                </a:cubicBezTo>
                <a:cubicBezTo>
                  <a:pt x="10824" y="2229296"/>
                  <a:pt x="12158" y="2197670"/>
                  <a:pt x="7395" y="2168903"/>
                </a:cubicBezTo>
                <a:cubicBezTo>
                  <a:pt x="5680" y="2158712"/>
                  <a:pt x="3062" y="2148519"/>
                  <a:pt x="871" y="2138304"/>
                </a:cubicBezTo>
                <a:lnTo>
                  <a:pt x="0" y="2131532"/>
                </a:lnTo>
                <a:lnTo>
                  <a:pt x="0" y="2072225"/>
                </a:lnTo>
                <a:lnTo>
                  <a:pt x="251" y="2069340"/>
                </a:lnTo>
                <a:cubicBezTo>
                  <a:pt x="2061" y="2056600"/>
                  <a:pt x="4156" y="2043835"/>
                  <a:pt x="5299" y="2030977"/>
                </a:cubicBezTo>
                <a:cubicBezTo>
                  <a:pt x="7203" y="2010974"/>
                  <a:pt x="6442" y="1990589"/>
                  <a:pt x="8729" y="1970586"/>
                </a:cubicBezTo>
                <a:cubicBezTo>
                  <a:pt x="10446" y="1954202"/>
                  <a:pt x="14824" y="1938009"/>
                  <a:pt x="18445" y="1921817"/>
                </a:cubicBezTo>
                <a:cubicBezTo>
                  <a:pt x="19779" y="1915912"/>
                  <a:pt x="24922" y="1910004"/>
                  <a:pt x="24161" y="1904673"/>
                </a:cubicBezTo>
                <a:cubicBezTo>
                  <a:pt x="15968" y="1851709"/>
                  <a:pt x="52545" y="1813610"/>
                  <a:pt x="68738" y="1768838"/>
                </a:cubicBezTo>
                <a:cubicBezTo>
                  <a:pt x="85886" y="1721785"/>
                  <a:pt x="112174" y="1676253"/>
                  <a:pt x="104363" y="1623675"/>
                </a:cubicBezTo>
                <a:cubicBezTo>
                  <a:pt x="99601" y="1591859"/>
                  <a:pt x="88551" y="1561189"/>
                  <a:pt x="81882" y="1529563"/>
                </a:cubicBezTo>
                <a:cubicBezTo>
                  <a:pt x="79597" y="1518324"/>
                  <a:pt x="79978" y="1505751"/>
                  <a:pt x="82264" y="1494509"/>
                </a:cubicBezTo>
                <a:cubicBezTo>
                  <a:pt x="92743" y="1440216"/>
                  <a:pt x="94266" y="1386684"/>
                  <a:pt x="77120" y="1333341"/>
                </a:cubicBezTo>
                <a:cubicBezTo>
                  <a:pt x="74262" y="1324198"/>
                  <a:pt x="71597" y="1314483"/>
                  <a:pt x="71597" y="1304955"/>
                </a:cubicBezTo>
                <a:cubicBezTo>
                  <a:pt x="71597" y="1252757"/>
                  <a:pt x="75597" y="1201512"/>
                  <a:pt x="94266" y="1151600"/>
                </a:cubicBezTo>
                <a:cubicBezTo>
                  <a:pt x="100553" y="1134834"/>
                  <a:pt x="96553" y="1114449"/>
                  <a:pt x="98077" y="1095972"/>
                </a:cubicBezTo>
                <a:cubicBezTo>
                  <a:pt x="99409" y="1078826"/>
                  <a:pt x="99981" y="1061298"/>
                  <a:pt x="104363" y="1044725"/>
                </a:cubicBezTo>
                <a:cubicBezTo>
                  <a:pt x="110839" y="1020529"/>
                  <a:pt x="111601" y="998052"/>
                  <a:pt x="105887" y="973095"/>
                </a:cubicBezTo>
                <a:cubicBezTo>
                  <a:pt x="100553" y="949281"/>
                  <a:pt x="103219" y="923562"/>
                  <a:pt x="103029" y="898797"/>
                </a:cubicBezTo>
                <a:cubicBezTo>
                  <a:pt x="102839" y="871173"/>
                  <a:pt x="102649" y="843552"/>
                  <a:pt x="103601" y="815929"/>
                </a:cubicBezTo>
                <a:cubicBezTo>
                  <a:pt x="103981" y="804877"/>
                  <a:pt x="111601" y="792306"/>
                  <a:pt x="108553" y="783158"/>
                </a:cubicBezTo>
                <a:cubicBezTo>
                  <a:pt x="98267" y="753633"/>
                  <a:pt x="110649" y="724104"/>
                  <a:pt x="105126" y="694576"/>
                </a:cubicBezTo>
                <a:cubicBezTo>
                  <a:pt x="102268" y="680096"/>
                  <a:pt x="110078" y="663713"/>
                  <a:pt x="110839" y="648092"/>
                </a:cubicBezTo>
                <a:cubicBezTo>
                  <a:pt x="112174" y="622564"/>
                  <a:pt x="111601" y="597037"/>
                  <a:pt x="111983" y="571508"/>
                </a:cubicBezTo>
                <a:cubicBezTo>
                  <a:pt x="112174" y="563125"/>
                  <a:pt x="112936" y="554933"/>
                  <a:pt x="113318" y="546552"/>
                </a:cubicBezTo>
                <a:cubicBezTo>
                  <a:pt x="113697" y="539121"/>
                  <a:pt x="115412" y="531310"/>
                  <a:pt x="114080" y="524262"/>
                </a:cubicBezTo>
                <a:cubicBezTo>
                  <a:pt x="109315" y="498733"/>
                  <a:pt x="101505" y="473587"/>
                  <a:pt x="98457" y="447870"/>
                </a:cubicBezTo>
                <a:cubicBezTo>
                  <a:pt x="95792" y="425581"/>
                  <a:pt x="99409" y="402529"/>
                  <a:pt x="97505" y="380050"/>
                </a:cubicBezTo>
                <a:cubicBezTo>
                  <a:pt x="94266" y="340425"/>
                  <a:pt x="88551" y="300800"/>
                  <a:pt x="84930" y="261173"/>
                </a:cubicBezTo>
                <a:cubicBezTo>
                  <a:pt x="84168" y="252600"/>
                  <a:pt x="88933" y="243648"/>
                  <a:pt x="89313" y="234883"/>
                </a:cubicBezTo>
                <a:cubicBezTo>
                  <a:pt x="90266" y="207450"/>
                  <a:pt x="90457" y="180017"/>
                  <a:pt x="91026" y="152584"/>
                </a:cubicBezTo>
                <a:cubicBezTo>
                  <a:pt x="91218" y="136963"/>
                  <a:pt x="90647" y="121150"/>
                  <a:pt x="92361" y="105718"/>
                </a:cubicBezTo>
                <a:cubicBezTo>
                  <a:pt x="94648" y="85336"/>
                  <a:pt x="98077" y="66857"/>
                  <a:pt x="83217" y="47806"/>
                </a:cubicBezTo>
                <a:cubicBezTo>
                  <a:pt x="77453" y="40471"/>
                  <a:pt x="73691" y="32636"/>
                  <a:pt x="71206" y="24480"/>
                </a:cubicBezTo>
                <a:close/>
              </a:path>
            </a:pathLst>
          </a:custGeom>
          <a:effectLst>
            <a:outerShdw blurRad="381000" dist="152400" dir="10800000" algn="r" rotWithShape="0">
              <a:prstClr val="black">
                <a:alpha val="10000"/>
              </a:prstClr>
            </a:outerShdw>
          </a:effectLst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4D41903-2C9D-4F9E-AA1F-6161F8A6F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40986" y="2991370"/>
            <a:ext cx="6857455" cy="874716"/>
          </a:xfrm>
          <a:custGeom>
            <a:avLst/>
            <a:gdLst>
              <a:gd name="connsiteX0" fmla="*/ 6857455 w 6857455"/>
              <a:gd name="connsiteY0" fmla="*/ 804643 h 874716"/>
              <a:gd name="connsiteX1" fmla="*/ 6857455 w 6857455"/>
              <a:gd name="connsiteY1" fmla="*/ 562246 h 874716"/>
              <a:gd name="connsiteX2" fmla="*/ 6829178 w 6857455"/>
              <a:gd name="connsiteY2" fmla="*/ 551284 h 874716"/>
              <a:gd name="connsiteX3" fmla="*/ 6766024 w 6857455"/>
              <a:gd name="connsiteY3" fmla="*/ 500372 h 874716"/>
              <a:gd name="connsiteX4" fmla="*/ 6734971 w 6857455"/>
              <a:gd name="connsiteY4" fmla="*/ 500944 h 874716"/>
              <a:gd name="connsiteX5" fmla="*/ 6683915 w 6857455"/>
              <a:gd name="connsiteY5" fmla="*/ 507040 h 874716"/>
              <a:gd name="connsiteX6" fmla="*/ 6628860 w 6857455"/>
              <a:gd name="connsiteY6" fmla="*/ 495418 h 874716"/>
              <a:gd name="connsiteX7" fmla="*/ 6588662 w 6857455"/>
              <a:gd name="connsiteY7" fmla="*/ 487227 h 874716"/>
              <a:gd name="connsiteX8" fmla="*/ 6476074 w 6857455"/>
              <a:gd name="connsiteY8" fmla="*/ 511230 h 874716"/>
              <a:gd name="connsiteX9" fmla="*/ 6382345 w 6857455"/>
              <a:gd name="connsiteY9" fmla="*/ 534853 h 874716"/>
              <a:gd name="connsiteX10" fmla="*/ 6369391 w 6857455"/>
              <a:gd name="connsiteY10" fmla="*/ 531615 h 874716"/>
              <a:gd name="connsiteX11" fmla="*/ 6244799 w 6857455"/>
              <a:gd name="connsiteY11" fmla="*/ 512182 h 874716"/>
              <a:gd name="connsiteX12" fmla="*/ 6190315 w 6857455"/>
              <a:gd name="connsiteY12" fmla="*/ 485703 h 874716"/>
              <a:gd name="connsiteX13" fmla="*/ 6115446 w 6857455"/>
              <a:gd name="connsiteY13" fmla="*/ 462270 h 874716"/>
              <a:gd name="connsiteX14" fmla="*/ 6032194 w 6857455"/>
              <a:gd name="connsiteY14" fmla="*/ 434266 h 874716"/>
              <a:gd name="connsiteX15" fmla="*/ 5971042 w 6857455"/>
              <a:gd name="connsiteY15" fmla="*/ 420738 h 874716"/>
              <a:gd name="connsiteX16" fmla="*/ 5880933 w 6857455"/>
              <a:gd name="connsiteY16" fmla="*/ 430646 h 874716"/>
              <a:gd name="connsiteX17" fmla="*/ 5862452 w 6857455"/>
              <a:gd name="connsiteY17" fmla="*/ 438648 h 874716"/>
              <a:gd name="connsiteX18" fmla="*/ 5685283 w 6857455"/>
              <a:gd name="connsiteY18" fmla="*/ 498658 h 874716"/>
              <a:gd name="connsiteX19" fmla="*/ 5567169 w 6857455"/>
              <a:gd name="connsiteY19" fmla="*/ 499420 h 874716"/>
              <a:gd name="connsiteX20" fmla="*/ 5527923 w 6857455"/>
              <a:gd name="connsiteY20" fmla="*/ 490466 h 874716"/>
              <a:gd name="connsiteX21" fmla="*/ 5456292 w 6857455"/>
              <a:gd name="connsiteY21" fmla="*/ 450650 h 874716"/>
              <a:gd name="connsiteX22" fmla="*/ 5424670 w 6857455"/>
              <a:gd name="connsiteY22" fmla="*/ 444934 h 874716"/>
              <a:gd name="connsiteX23" fmla="*/ 5368662 w 6857455"/>
              <a:gd name="connsiteY23" fmla="*/ 441124 h 874716"/>
              <a:gd name="connsiteX24" fmla="*/ 5247118 w 6857455"/>
              <a:gd name="connsiteY24" fmla="*/ 444934 h 874716"/>
              <a:gd name="connsiteX25" fmla="*/ 5088617 w 6857455"/>
              <a:gd name="connsiteY25" fmla="*/ 428742 h 874716"/>
              <a:gd name="connsiteX26" fmla="*/ 5025750 w 6857455"/>
              <a:gd name="connsiteY26" fmla="*/ 433694 h 874716"/>
              <a:gd name="connsiteX27" fmla="*/ 4957930 w 6857455"/>
              <a:gd name="connsiteY27" fmla="*/ 442268 h 874716"/>
              <a:gd name="connsiteX28" fmla="*/ 4938116 w 6857455"/>
              <a:gd name="connsiteY28" fmla="*/ 441886 h 874716"/>
              <a:gd name="connsiteX29" fmla="*/ 4833910 w 6857455"/>
              <a:gd name="connsiteY29" fmla="*/ 421693 h 874716"/>
              <a:gd name="connsiteX30" fmla="*/ 4810095 w 6857455"/>
              <a:gd name="connsiteY30" fmla="*/ 408167 h 874716"/>
              <a:gd name="connsiteX31" fmla="*/ 4747991 w 6857455"/>
              <a:gd name="connsiteY31" fmla="*/ 413691 h 874716"/>
              <a:gd name="connsiteX32" fmla="*/ 4692745 w 6857455"/>
              <a:gd name="connsiteY32" fmla="*/ 435790 h 874716"/>
              <a:gd name="connsiteX33" fmla="*/ 4375933 w 6857455"/>
              <a:gd name="connsiteY33" fmla="*/ 483417 h 874716"/>
              <a:gd name="connsiteX34" fmla="*/ 4185426 w 6857455"/>
              <a:gd name="connsiteY34" fmla="*/ 484179 h 874716"/>
              <a:gd name="connsiteX35" fmla="*/ 4052072 w 6857455"/>
              <a:gd name="connsiteY35" fmla="*/ 505134 h 874716"/>
              <a:gd name="connsiteX36" fmla="*/ 4029973 w 6857455"/>
              <a:gd name="connsiteY36" fmla="*/ 527233 h 874716"/>
              <a:gd name="connsiteX37" fmla="*/ 3948626 w 6857455"/>
              <a:gd name="connsiteY37" fmla="*/ 550666 h 874716"/>
              <a:gd name="connsiteX38" fmla="*/ 3871280 w 6857455"/>
              <a:gd name="connsiteY38" fmla="*/ 502275 h 874716"/>
              <a:gd name="connsiteX39" fmla="*/ 3774312 w 6857455"/>
              <a:gd name="connsiteY39" fmla="*/ 429122 h 874716"/>
              <a:gd name="connsiteX40" fmla="*/ 3721543 w 6857455"/>
              <a:gd name="connsiteY40" fmla="*/ 428552 h 874716"/>
              <a:gd name="connsiteX41" fmla="*/ 3612763 w 6857455"/>
              <a:gd name="connsiteY41" fmla="*/ 414263 h 874716"/>
              <a:gd name="connsiteX42" fmla="*/ 3537323 w 6857455"/>
              <a:gd name="connsiteY42" fmla="*/ 389878 h 874716"/>
              <a:gd name="connsiteX43" fmla="*/ 3431593 w 6857455"/>
              <a:gd name="connsiteY43" fmla="*/ 360921 h 874716"/>
              <a:gd name="connsiteX44" fmla="*/ 3392158 w 6857455"/>
              <a:gd name="connsiteY44" fmla="*/ 345681 h 874716"/>
              <a:gd name="connsiteX45" fmla="*/ 3297856 w 6857455"/>
              <a:gd name="connsiteY45" fmla="*/ 323010 h 874716"/>
              <a:gd name="connsiteX46" fmla="*/ 3219748 w 6857455"/>
              <a:gd name="connsiteY46" fmla="*/ 308151 h 874716"/>
              <a:gd name="connsiteX47" fmla="*/ 3156692 w 6857455"/>
              <a:gd name="connsiteY47" fmla="*/ 261668 h 874716"/>
              <a:gd name="connsiteX48" fmla="*/ 3136497 w 6857455"/>
              <a:gd name="connsiteY48" fmla="*/ 237663 h 874716"/>
              <a:gd name="connsiteX49" fmla="*/ 3119733 w 6857455"/>
              <a:gd name="connsiteY49" fmla="*/ 222233 h 874716"/>
              <a:gd name="connsiteX50" fmla="*/ 3045436 w 6857455"/>
              <a:gd name="connsiteY50" fmla="*/ 131742 h 874716"/>
              <a:gd name="connsiteX51" fmla="*/ 3037054 w 6857455"/>
              <a:gd name="connsiteY51" fmla="*/ 124121 h 874716"/>
              <a:gd name="connsiteX52" fmla="*/ 2936466 w 6857455"/>
              <a:gd name="connsiteY52" fmla="*/ 82400 h 874716"/>
              <a:gd name="connsiteX53" fmla="*/ 2901031 w 6857455"/>
              <a:gd name="connsiteY53" fmla="*/ 59731 h 874716"/>
              <a:gd name="connsiteX54" fmla="*/ 2828259 w 6857455"/>
              <a:gd name="connsiteY54" fmla="*/ 3149 h 874716"/>
              <a:gd name="connsiteX55" fmla="*/ 2799492 w 6857455"/>
              <a:gd name="connsiteY55" fmla="*/ 1245 h 874716"/>
              <a:gd name="connsiteX56" fmla="*/ 2693570 w 6857455"/>
              <a:gd name="connsiteY56" fmla="*/ 35154 h 874716"/>
              <a:gd name="connsiteX57" fmla="*/ 2639847 w 6857455"/>
              <a:gd name="connsiteY57" fmla="*/ 73448 h 874716"/>
              <a:gd name="connsiteX58" fmla="*/ 2621178 w 6857455"/>
              <a:gd name="connsiteY58" fmla="*/ 88688 h 874716"/>
              <a:gd name="connsiteX59" fmla="*/ 2489348 w 6857455"/>
              <a:gd name="connsiteY59" fmla="*/ 72304 h 874716"/>
              <a:gd name="connsiteX60" fmla="*/ 2452580 w 6857455"/>
              <a:gd name="connsiteY60" fmla="*/ 68683 h 874716"/>
              <a:gd name="connsiteX61" fmla="*/ 2326464 w 6857455"/>
              <a:gd name="connsiteY61" fmla="*/ 50395 h 874716"/>
              <a:gd name="connsiteX62" fmla="*/ 2300365 w 6857455"/>
              <a:gd name="connsiteY62" fmla="*/ 54777 h 874716"/>
              <a:gd name="connsiteX63" fmla="*/ 2130434 w 6857455"/>
              <a:gd name="connsiteY63" fmla="*/ 58397 h 874716"/>
              <a:gd name="connsiteX64" fmla="*/ 2118621 w 6857455"/>
              <a:gd name="connsiteY64" fmla="*/ 47919 h 874716"/>
              <a:gd name="connsiteX65" fmla="*/ 2057659 w 6857455"/>
              <a:gd name="connsiteY65" fmla="*/ 16866 h 874716"/>
              <a:gd name="connsiteX66" fmla="*/ 1976314 w 6857455"/>
              <a:gd name="connsiteY66" fmla="*/ 8865 h 874716"/>
              <a:gd name="connsiteX67" fmla="*/ 1961454 w 6857455"/>
              <a:gd name="connsiteY67" fmla="*/ 11724 h 874716"/>
              <a:gd name="connsiteX68" fmla="*/ 1906588 w 6857455"/>
              <a:gd name="connsiteY68" fmla="*/ 30964 h 874716"/>
              <a:gd name="connsiteX69" fmla="*/ 1783330 w 6857455"/>
              <a:gd name="connsiteY69" fmla="*/ 48871 h 874716"/>
              <a:gd name="connsiteX70" fmla="*/ 1759327 w 6857455"/>
              <a:gd name="connsiteY70" fmla="*/ 55349 h 874716"/>
              <a:gd name="connsiteX71" fmla="*/ 1716082 w 6857455"/>
              <a:gd name="connsiteY71" fmla="*/ 65445 h 874716"/>
              <a:gd name="connsiteX72" fmla="*/ 1598920 w 6857455"/>
              <a:gd name="connsiteY72" fmla="*/ 72114 h 874716"/>
              <a:gd name="connsiteX73" fmla="*/ 1542150 w 6857455"/>
              <a:gd name="connsiteY73" fmla="*/ 62207 h 874716"/>
              <a:gd name="connsiteX74" fmla="*/ 1516813 w 6857455"/>
              <a:gd name="connsiteY74" fmla="*/ 62779 h 874716"/>
              <a:gd name="connsiteX75" fmla="*/ 1432228 w 6857455"/>
              <a:gd name="connsiteY75" fmla="*/ 88116 h 874716"/>
              <a:gd name="connsiteX76" fmla="*/ 1224765 w 6857455"/>
              <a:gd name="connsiteY76" fmla="*/ 71924 h 874716"/>
              <a:gd name="connsiteX77" fmla="*/ 1159231 w 6857455"/>
              <a:gd name="connsiteY77" fmla="*/ 58207 h 874716"/>
              <a:gd name="connsiteX78" fmla="*/ 1124370 w 6857455"/>
              <a:gd name="connsiteY78" fmla="*/ 56301 h 874716"/>
              <a:gd name="connsiteX79" fmla="*/ 1075600 w 6857455"/>
              <a:gd name="connsiteY79" fmla="*/ 75542 h 874716"/>
              <a:gd name="connsiteX80" fmla="*/ 986633 w 6857455"/>
              <a:gd name="connsiteY80" fmla="*/ 79162 h 874716"/>
              <a:gd name="connsiteX81" fmla="*/ 861089 w 6857455"/>
              <a:gd name="connsiteY81" fmla="*/ 76304 h 874716"/>
              <a:gd name="connsiteX82" fmla="*/ 759168 w 6857455"/>
              <a:gd name="connsiteY82" fmla="*/ 104689 h 874716"/>
              <a:gd name="connsiteX83" fmla="*/ 723735 w 6857455"/>
              <a:gd name="connsiteY83" fmla="*/ 140696 h 874716"/>
              <a:gd name="connsiteX84" fmla="*/ 647532 w 6857455"/>
              <a:gd name="connsiteY84" fmla="*/ 147934 h 874716"/>
              <a:gd name="connsiteX85" fmla="*/ 552659 w 6857455"/>
              <a:gd name="connsiteY85" fmla="*/ 95926 h 874716"/>
              <a:gd name="connsiteX86" fmla="*/ 541800 w 6857455"/>
              <a:gd name="connsiteY86" fmla="*/ 97640 h 874716"/>
              <a:gd name="connsiteX87" fmla="*/ 375107 w 6857455"/>
              <a:gd name="connsiteY87" fmla="*/ 123169 h 874716"/>
              <a:gd name="connsiteX88" fmla="*/ 273567 w 6857455"/>
              <a:gd name="connsiteY88" fmla="*/ 145458 h 874716"/>
              <a:gd name="connsiteX89" fmla="*/ 264043 w 6857455"/>
              <a:gd name="connsiteY89" fmla="*/ 154792 h 874716"/>
              <a:gd name="connsiteX90" fmla="*/ 169360 w 6857455"/>
              <a:gd name="connsiteY90" fmla="*/ 177273 h 874716"/>
              <a:gd name="connsiteX91" fmla="*/ 89347 w 6857455"/>
              <a:gd name="connsiteY91" fmla="*/ 157460 h 874716"/>
              <a:gd name="connsiteX92" fmla="*/ 34291 w 6857455"/>
              <a:gd name="connsiteY92" fmla="*/ 145268 h 874716"/>
              <a:gd name="connsiteX93" fmla="*/ 0 w 6857455"/>
              <a:gd name="connsiteY93" fmla="*/ 142056 h 874716"/>
              <a:gd name="connsiteX94" fmla="*/ 0 w 6857455"/>
              <a:gd name="connsiteY94" fmla="*/ 849556 h 874716"/>
              <a:gd name="connsiteX95" fmla="*/ 60652 w 6857455"/>
              <a:gd name="connsiteY95" fmla="*/ 844783 h 874716"/>
              <a:gd name="connsiteX96" fmla="*/ 119068 w 6857455"/>
              <a:gd name="connsiteY96" fmla="*/ 827281 h 874716"/>
              <a:gd name="connsiteX97" fmla="*/ 171840 w 6857455"/>
              <a:gd name="connsiteY97" fmla="*/ 804420 h 874716"/>
              <a:gd name="connsiteX98" fmla="*/ 274329 w 6857455"/>
              <a:gd name="connsiteY98" fmla="*/ 794324 h 874716"/>
              <a:gd name="connsiteX99" fmla="*/ 306715 w 6857455"/>
              <a:gd name="connsiteY99" fmla="*/ 788798 h 874716"/>
              <a:gd name="connsiteX100" fmla="*/ 393967 w 6857455"/>
              <a:gd name="connsiteY100" fmla="*/ 765937 h 874716"/>
              <a:gd name="connsiteX101" fmla="*/ 493793 w 6857455"/>
              <a:gd name="connsiteY101" fmla="*/ 725549 h 874716"/>
              <a:gd name="connsiteX102" fmla="*/ 546373 w 6857455"/>
              <a:gd name="connsiteY102" fmla="*/ 740600 h 874716"/>
              <a:gd name="connsiteX103" fmla="*/ 730211 w 6857455"/>
              <a:gd name="connsiteY103" fmla="*/ 698116 h 874716"/>
              <a:gd name="connsiteX104" fmla="*/ 784889 w 6857455"/>
              <a:gd name="connsiteY104" fmla="*/ 676018 h 874716"/>
              <a:gd name="connsiteX105" fmla="*/ 800509 w 6857455"/>
              <a:gd name="connsiteY105" fmla="*/ 661349 h 874716"/>
              <a:gd name="connsiteX106" fmla="*/ 857661 w 6857455"/>
              <a:gd name="connsiteY106" fmla="*/ 626868 h 874716"/>
              <a:gd name="connsiteX107" fmla="*/ 949102 w 6857455"/>
              <a:gd name="connsiteY107" fmla="*/ 614676 h 874716"/>
              <a:gd name="connsiteX108" fmla="*/ 960342 w 6857455"/>
              <a:gd name="connsiteY108" fmla="*/ 607435 h 874716"/>
              <a:gd name="connsiteX109" fmla="*/ 977109 w 6857455"/>
              <a:gd name="connsiteY109" fmla="*/ 595815 h 874716"/>
              <a:gd name="connsiteX110" fmla="*/ 1071218 w 6857455"/>
              <a:gd name="connsiteY110" fmla="*/ 575240 h 874716"/>
              <a:gd name="connsiteX111" fmla="*/ 1091983 w 6857455"/>
              <a:gd name="connsiteY111" fmla="*/ 568764 h 874716"/>
              <a:gd name="connsiteX112" fmla="*/ 1109321 w 6857455"/>
              <a:gd name="connsiteY112" fmla="*/ 557904 h 874716"/>
              <a:gd name="connsiteX113" fmla="*/ 1162279 w 6857455"/>
              <a:gd name="connsiteY113" fmla="*/ 532949 h 874716"/>
              <a:gd name="connsiteX114" fmla="*/ 1206097 w 6857455"/>
              <a:gd name="connsiteY114" fmla="*/ 532187 h 874716"/>
              <a:gd name="connsiteX115" fmla="*/ 1266867 w 6857455"/>
              <a:gd name="connsiteY115" fmla="*/ 518088 h 874716"/>
              <a:gd name="connsiteX116" fmla="*/ 1380219 w 6857455"/>
              <a:gd name="connsiteY116" fmla="*/ 504182 h 874716"/>
              <a:gd name="connsiteX117" fmla="*/ 1403461 w 6857455"/>
              <a:gd name="connsiteY117" fmla="*/ 496180 h 874716"/>
              <a:gd name="connsiteX118" fmla="*/ 1544054 w 6857455"/>
              <a:gd name="connsiteY118" fmla="*/ 458268 h 874716"/>
              <a:gd name="connsiteX119" fmla="*/ 1656644 w 6857455"/>
              <a:gd name="connsiteY119" fmla="*/ 459032 h 874716"/>
              <a:gd name="connsiteX120" fmla="*/ 1665406 w 6857455"/>
              <a:gd name="connsiteY120" fmla="*/ 460747 h 874716"/>
              <a:gd name="connsiteX121" fmla="*/ 1708461 w 6857455"/>
              <a:gd name="connsiteY121" fmla="*/ 473318 h 874716"/>
              <a:gd name="connsiteX122" fmla="*/ 1775140 w 6857455"/>
              <a:gd name="connsiteY122" fmla="*/ 469891 h 874716"/>
              <a:gd name="connsiteX123" fmla="*/ 1821051 w 6857455"/>
              <a:gd name="connsiteY123" fmla="*/ 452554 h 874716"/>
              <a:gd name="connsiteX124" fmla="*/ 1878203 w 6857455"/>
              <a:gd name="connsiteY124" fmla="*/ 451792 h 874716"/>
              <a:gd name="connsiteX125" fmla="*/ 1943547 w 6857455"/>
              <a:gd name="connsiteY125" fmla="*/ 462651 h 874716"/>
              <a:gd name="connsiteX126" fmla="*/ 1972884 w 6857455"/>
              <a:gd name="connsiteY126" fmla="*/ 464937 h 874716"/>
              <a:gd name="connsiteX127" fmla="*/ 2053469 w 6857455"/>
              <a:gd name="connsiteY127" fmla="*/ 487417 h 874716"/>
              <a:gd name="connsiteX128" fmla="*/ 2101477 w 6857455"/>
              <a:gd name="connsiteY128" fmla="*/ 481893 h 874716"/>
              <a:gd name="connsiteX129" fmla="*/ 2148722 w 6857455"/>
              <a:gd name="connsiteY129" fmla="*/ 467033 h 874716"/>
              <a:gd name="connsiteX130" fmla="*/ 2179011 w 6857455"/>
              <a:gd name="connsiteY130" fmla="*/ 452744 h 874716"/>
              <a:gd name="connsiteX131" fmla="*/ 2240165 w 6857455"/>
              <a:gd name="connsiteY131" fmla="*/ 442648 h 874716"/>
              <a:gd name="connsiteX132" fmla="*/ 2251404 w 6857455"/>
              <a:gd name="connsiteY132" fmla="*/ 444172 h 874716"/>
              <a:gd name="connsiteX133" fmla="*/ 2433912 w 6857455"/>
              <a:gd name="connsiteY133" fmla="*/ 456746 h 874716"/>
              <a:gd name="connsiteX134" fmla="*/ 2506302 w 6857455"/>
              <a:gd name="connsiteY134" fmla="*/ 476939 h 874716"/>
              <a:gd name="connsiteX135" fmla="*/ 2521735 w 6857455"/>
              <a:gd name="connsiteY135" fmla="*/ 479415 h 874716"/>
              <a:gd name="connsiteX136" fmla="*/ 2675854 w 6857455"/>
              <a:gd name="connsiteY136" fmla="*/ 502086 h 874716"/>
              <a:gd name="connsiteX137" fmla="*/ 2692998 w 6857455"/>
              <a:gd name="connsiteY137" fmla="*/ 503038 h 874716"/>
              <a:gd name="connsiteX138" fmla="*/ 2740816 w 6857455"/>
              <a:gd name="connsiteY138" fmla="*/ 499037 h 874716"/>
              <a:gd name="connsiteX139" fmla="*/ 2853596 w 6857455"/>
              <a:gd name="connsiteY139" fmla="*/ 540187 h 874716"/>
              <a:gd name="connsiteX140" fmla="*/ 2966565 w 6857455"/>
              <a:gd name="connsiteY140" fmla="*/ 554286 h 874716"/>
              <a:gd name="connsiteX141" fmla="*/ 3028671 w 6857455"/>
              <a:gd name="connsiteY141" fmla="*/ 554094 h 874716"/>
              <a:gd name="connsiteX142" fmla="*/ 3073059 w 6857455"/>
              <a:gd name="connsiteY142" fmla="*/ 564192 h 874716"/>
              <a:gd name="connsiteX143" fmla="*/ 3182219 w 6857455"/>
              <a:gd name="connsiteY143" fmla="*/ 594862 h 874716"/>
              <a:gd name="connsiteX144" fmla="*/ 3233656 w 6857455"/>
              <a:gd name="connsiteY144" fmla="*/ 599625 h 874716"/>
              <a:gd name="connsiteX145" fmla="*/ 3288332 w 6857455"/>
              <a:gd name="connsiteY145" fmla="*/ 609914 h 874716"/>
              <a:gd name="connsiteX146" fmla="*/ 3423591 w 6857455"/>
              <a:gd name="connsiteY146" fmla="*/ 656015 h 874716"/>
              <a:gd name="connsiteX147" fmla="*/ 3534084 w 6857455"/>
              <a:gd name="connsiteY147" fmla="*/ 653349 h 874716"/>
              <a:gd name="connsiteX148" fmla="*/ 3604571 w 6857455"/>
              <a:gd name="connsiteY148" fmla="*/ 653918 h 874716"/>
              <a:gd name="connsiteX149" fmla="*/ 3688586 w 6857455"/>
              <a:gd name="connsiteY149" fmla="*/ 669160 h 874716"/>
              <a:gd name="connsiteX150" fmla="*/ 3757358 w 6857455"/>
              <a:gd name="connsiteY150" fmla="*/ 691450 h 874716"/>
              <a:gd name="connsiteX151" fmla="*/ 3852421 w 6857455"/>
              <a:gd name="connsiteY151" fmla="*/ 709167 h 874716"/>
              <a:gd name="connsiteX152" fmla="*/ 3947104 w 6857455"/>
              <a:gd name="connsiteY152" fmla="*/ 743267 h 874716"/>
              <a:gd name="connsiteX153" fmla="*/ 4013208 w 6857455"/>
              <a:gd name="connsiteY153" fmla="*/ 769367 h 874716"/>
              <a:gd name="connsiteX154" fmla="*/ 4105222 w 6857455"/>
              <a:gd name="connsiteY154" fmla="*/ 792418 h 874716"/>
              <a:gd name="connsiteX155" fmla="*/ 4246006 w 6857455"/>
              <a:gd name="connsiteY155" fmla="*/ 808610 h 874716"/>
              <a:gd name="connsiteX156" fmla="*/ 4310779 w 6857455"/>
              <a:gd name="connsiteY156" fmla="*/ 810326 h 874716"/>
              <a:gd name="connsiteX157" fmla="*/ 4413272 w 6857455"/>
              <a:gd name="connsiteY157" fmla="*/ 848235 h 874716"/>
              <a:gd name="connsiteX158" fmla="*/ 4457087 w 6857455"/>
              <a:gd name="connsiteY158" fmla="*/ 866524 h 874716"/>
              <a:gd name="connsiteX159" fmla="*/ 4496523 w 6857455"/>
              <a:gd name="connsiteY159" fmla="*/ 851284 h 874716"/>
              <a:gd name="connsiteX160" fmla="*/ 4522050 w 6857455"/>
              <a:gd name="connsiteY160" fmla="*/ 833757 h 874716"/>
              <a:gd name="connsiteX161" fmla="*/ 4602824 w 6857455"/>
              <a:gd name="connsiteY161" fmla="*/ 848618 h 874716"/>
              <a:gd name="connsiteX162" fmla="*/ 4688553 w 6857455"/>
              <a:gd name="connsiteY162" fmla="*/ 864238 h 874716"/>
              <a:gd name="connsiteX163" fmla="*/ 4749895 w 6857455"/>
              <a:gd name="connsiteY163" fmla="*/ 874716 h 874716"/>
              <a:gd name="connsiteX164" fmla="*/ 4826480 w 6857455"/>
              <a:gd name="connsiteY164" fmla="*/ 866334 h 874716"/>
              <a:gd name="connsiteX165" fmla="*/ 4886870 w 6857455"/>
              <a:gd name="connsiteY165" fmla="*/ 862906 h 874716"/>
              <a:gd name="connsiteX166" fmla="*/ 4935639 w 6857455"/>
              <a:gd name="connsiteY166" fmla="*/ 853190 h 874716"/>
              <a:gd name="connsiteX167" fmla="*/ 4952784 w 6857455"/>
              <a:gd name="connsiteY167" fmla="*/ 847473 h 874716"/>
              <a:gd name="connsiteX168" fmla="*/ 5088617 w 6857455"/>
              <a:gd name="connsiteY168" fmla="*/ 802896 h 874716"/>
              <a:gd name="connsiteX169" fmla="*/ 5233781 w 6857455"/>
              <a:gd name="connsiteY169" fmla="*/ 767271 h 874716"/>
              <a:gd name="connsiteX170" fmla="*/ 5327893 w 6857455"/>
              <a:gd name="connsiteY170" fmla="*/ 789752 h 874716"/>
              <a:gd name="connsiteX171" fmla="*/ 5362946 w 6857455"/>
              <a:gd name="connsiteY171" fmla="*/ 789370 h 874716"/>
              <a:gd name="connsiteX172" fmla="*/ 5524115 w 6857455"/>
              <a:gd name="connsiteY172" fmla="*/ 794514 h 874716"/>
              <a:gd name="connsiteX173" fmla="*/ 5552500 w 6857455"/>
              <a:gd name="connsiteY173" fmla="*/ 800038 h 874716"/>
              <a:gd name="connsiteX174" fmla="*/ 5705857 w 6857455"/>
              <a:gd name="connsiteY174" fmla="*/ 777367 h 874716"/>
              <a:gd name="connsiteX175" fmla="*/ 5761485 w 6857455"/>
              <a:gd name="connsiteY175" fmla="*/ 773557 h 874716"/>
              <a:gd name="connsiteX176" fmla="*/ 5812731 w 6857455"/>
              <a:gd name="connsiteY176" fmla="*/ 767271 h 874716"/>
              <a:gd name="connsiteX177" fmla="*/ 5884361 w 6857455"/>
              <a:gd name="connsiteY177" fmla="*/ 765747 h 874716"/>
              <a:gd name="connsiteX178" fmla="*/ 5958660 w 6857455"/>
              <a:gd name="connsiteY178" fmla="*/ 768605 h 874716"/>
              <a:gd name="connsiteX179" fmla="*/ 6041528 w 6857455"/>
              <a:gd name="connsiteY179" fmla="*/ 768033 h 874716"/>
              <a:gd name="connsiteX180" fmla="*/ 6074297 w 6857455"/>
              <a:gd name="connsiteY180" fmla="*/ 763081 h 874716"/>
              <a:gd name="connsiteX181" fmla="*/ 6162880 w 6857455"/>
              <a:gd name="connsiteY181" fmla="*/ 766509 h 874716"/>
              <a:gd name="connsiteX182" fmla="*/ 6209364 w 6857455"/>
              <a:gd name="connsiteY182" fmla="*/ 760795 h 874716"/>
              <a:gd name="connsiteX183" fmla="*/ 6285948 w 6857455"/>
              <a:gd name="connsiteY183" fmla="*/ 759651 h 874716"/>
              <a:gd name="connsiteX184" fmla="*/ 6310905 w 6857455"/>
              <a:gd name="connsiteY184" fmla="*/ 758316 h 874716"/>
              <a:gd name="connsiteX185" fmla="*/ 6333194 w 6857455"/>
              <a:gd name="connsiteY185" fmla="*/ 757554 h 874716"/>
              <a:gd name="connsiteX186" fmla="*/ 6409586 w 6857455"/>
              <a:gd name="connsiteY186" fmla="*/ 773177 h 874716"/>
              <a:gd name="connsiteX187" fmla="*/ 6477407 w 6857455"/>
              <a:gd name="connsiteY187" fmla="*/ 774129 h 874716"/>
              <a:gd name="connsiteX188" fmla="*/ 6596283 w 6857455"/>
              <a:gd name="connsiteY188" fmla="*/ 786703 h 874716"/>
              <a:gd name="connsiteX189" fmla="*/ 6622573 w 6857455"/>
              <a:gd name="connsiteY189" fmla="*/ 782321 h 874716"/>
              <a:gd name="connsiteX190" fmla="*/ 6704872 w 6857455"/>
              <a:gd name="connsiteY190" fmla="*/ 780607 h 874716"/>
              <a:gd name="connsiteX191" fmla="*/ 6751738 w 6857455"/>
              <a:gd name="connsiteY191" fmla="*/ 779273 h 874716"/>
              <a:gd name="connsiteX192" fmla="*/ 6809650 w 6857455"/>
              <a:gd name="connsiteY192" fmla="*/ 788417 h 874716"/>
              <a:gd name="connsiteX193" fmla="*/ 6832976 w 6857455"/>
              <a:gd name="connsiteY193" fmla="*/ 800428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6857455" h="874716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8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E4574B5-C90E-412D-BAB0-B9F483290C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40988" y="2991370"/>
            <a:ext cx="6857455" cy="874716"/>
          </a:xfrm>
          <a:custGeom>
            <a:avLst/>
            <a:gdLst>
              <a:gd name="connsiteX0" fmla="*/ 6857455 w 6857455"/>
              <a:gd name="connsiteY0" fmla="*/ 804643 h 874716"/>
              <a:gd name="connsiteX1" fmla="*/ 6857455 w 6857455"/>
              <a:gd name="connsiteY1" fmla="*/ 562246 h 874716"/>
              <a:gd name="connsiteX2" fmla="*/ 6829178 w 6857455"/>
              <a:gd name="connsiteY2" fmla="*/ 551284 h 874716"/>
              <a:gd name="connsiteX3" fmla="*/ 6766024 w 6857455"/>
              <a:gd name="connsiteY3" fmla="*/ 500372 h 874716"/>
              <a:gd name="connsiteX4" fmla="*/ 6734971 w 6857455"/>
              <a:gd name="connsiteY4" fmla="*/ 500944 h 874716"/>
              <a:gd name="connsiteX5" fmla="*/ 6683915 w 6857455"/>
              <a:gd name="connsiteY5" fmla="*/ 507040 h 874716"/>
              <a:gd name="connsiteX6" fmla="*/ 6628860 w 6857455"/>
              <a:gd name="connsiteY6" fmla="*/ 495418 h 874716"/>
              <a:gd name="connsiteX7" fmla="*/ 6588662 w 6857455"/>
              <a:gd name="connsiteY7" fmla="*/ 487227 h 874716"/>
              <a:gd name="connsiteX8" fmla="*/ 6476074 w 6857455"/>
              <a:gd name="connsiteY8" fmla="*/ 511230 h 874716"/>
              <a:gd name="connsiteX9" fmla="*/ 6382345 w 6857455"/>
              <a:gd name="connsiteY9" fmla="*/ 534853 h 874716"/>
              <a:gd name="connsiteX10" fmla="*/ 6369391 w 6857455"/>
              <a:gd name="connsiteY10" fmla="*/ 531615 h 874716"/>
              <a:gd name="connsiteX11" fmla="*/ 6244799 w 6857455"/>
              <a:gd name="connsiteY11" fmla="*/ 512182 h 874716"/>
              <a:gd name="connsiteX12" fmla="*/ 6190315 w 6857455"/>
              <a:gd name="connsiteY12" fmla="*/ 485703 h 874716"/>
              <a:gd name="connsiteX13" fmla="*/ 6115446 w 6857455"/>
              <a:gd name="connsiteY13" fmla="*/ 462270 h 874716"/>
              <a:gd name="connsiteX14" fmla="*/ 6032194 w 6857455"/>
              <a:gd name="connsiteY14" fmla="*/ 434266 h 874716"/>
              <a:gd name="connsiteX15" fmla="*/ 5971042 w 6857455"/>
              <a:gd name="connsiteY15" fmla="*/ 420738 h 874716"/>
              <a:gd name="connsiteX16" fmla="*/ 5880933 w 6857455"/>
              <a:gd name="connsiteY16" fmla="*/ 430646 h 874716"/>
              <a:gd name="connsiteX17" fmla="*/ 5862452 w 6857455"/>
              <a:gd name="connsiteY17" fmla="*/ 438648 h 874716"/>
              <a:gd name="connsiteX18" fmla="*/ 5685283 w 6857455"/>
              <a:gd name="connsiteY18" fmla="*/ 498658 h 874716"/>
              <a:gd name="connsiteX19" fmla="*/ 5567169 w 6857455"/>
              <a:gd name="connsiteY19" fmla="*/ 499420 h 874716"/>
              <a:gd name="connsiteX20" fmla="*/ 5527923 w 6857455"/>
              <a:gd name="connsiteY20" fmla="*/ 490466 h 874716"/>
              <a:gd name="connsiteX21" fmla="*/ 5456292 w 6857455"/>
              <a:gd name="connsiteY21" fmla="*/ 450650 h 874716"/>
              <a:gd name="connsiteX22" fmla="*/ 5424670 w 6857455"/>
              <a:gd name="connsiteY22" fmla="*/ 444934 h 874716"/>
              <a:gd name="connsiteX23" fmla="*/ 5368662 w 6857455"/>
              <a:gd name="connsiteY23" fmla="*/ 441124 h 874716"/>
              <a:gd name="connsiteX24" fmla="*/ 5247118 w 6857455"/>
              <a:gd name="connsiteY24" fmla="*/ 444934 h 874716"/>
              <a:gd name="connsiteX25" fmla="*/ 5088617 w 6857455"/>
              <a:gd name="connsiteY25" fmla="*/ 428742 h 874716"/>
              <a:gd name="connsiteX26" fmla="*/ 5025750 w 6857455"/>
              <a:gd name="connsiteY26" fmla="*/ 433694 h 874716"/>
              <a:gd name="connsiteX27" fmla="*/ 4957930 w 6857455"/>
              <a:gd name="connsiteY27" fmla="*/ 442268 h 874716"/>
              <a:gd name="connsiteX28" fmla="*/ 4938116 w 6857455"/>
              <a:gd name="connsiteY28" fmla="*/ 441886 h 874716"/>
              <a:gd name="connsiteX29" fmla="*/ 4833910 w 6857455"/>
              <a:gd name="connsiteY29" fmla="*/ 421693 h 874716"/>
              <a:gd name="connsiteX30" fmla="*/ 4810095 w 6857455"/>
              <a:gd name="connsiteY30" fmla="*/ 408167 h 874716"/>
              <a:gd name="connsiteX31" fmla="*/ 4747991 w 6857455"/>
              <a:gd name="connsiteY31" fmla="*/ 413691 h 874716"/>
              <a:gd name="connsiteX32" fmla="*/ 4692745 w 6857455"/>
              <a:gd name="connsiteY32" fmla="*/ 435790 h 874716"/>
              <a:gd name="connsiteX33" fmla="*/ 4375933 w 6857455"/>
              <a:gd name="connsiteY33" fmla="*/ 483417 h 874716"/>
              <a:gd name="connsiteX34" fmla="*/ 4185426 w 6857455"/>
              <a:gd name="connsiteY34" fmla="*/ 484179 h 874716"/>
              <a:gd name="connsiteX35" fmla="*/ 4052072 w 6857455"/>
              <a:gd name="connsiteY35" fmla="*/ 505134 h 874716"/>
              <a:gd name="connsiteX36" fmla="*/ 4029973 w 6857455"/>
              <a:gd name="connsiteY36" fmla="*/ 527233 h 874716"/>
              <a:gd name="connsiteX37" fmla="*/ 3948626 w 6857455"/>
              <a:gd name="connsiteY37" fmla="*/ 550666 h 874716"/>
              <a:gd name="connsiteX38" fmla="*/ 3871280 w 6857455"/>
              <a:gd name="connsiteY38" fmla="*/ 502275 h 874716"/>
              <a:gd name="connsiteX39" fmla="*/ 3774312 w 6857455"/>
              <a:gd name="connsiteY39" fmla="*/ 429122 h 874716"/>
              <a:gd name="connsiteX40" fmla="*/ 3721543 w 6857455"/>
              <a:gd name="connsiteY40" fmla="*/ 428552 h 874716"/>
              <a:gd name="connsiteX41" fmla="*/ 3612763 w 6857455"/>
              <a:gd name="connsiteY41" fmla="*/ 414263 h 874716"/>
              <a:gd name="connsiteX42" fmla="*/ 3537323 w 6857455"/>
              <a:gd name="connsiteY42" fmla="*/ 389878 h 874716"/>
              <a:gd name="connsiteX43" fmla="*/ 3431593 w 6857455"/>
              <a:gd name="connsiteY43" fmla="*/ 360921 h 874716"/>
              <a:gd name="connsiteX44" fmla="*/ 3392158 w 6857455"/>
              <a:gd name="connsiteY44" fmla="*/ 345681 h 874716"/>
              <a:gd name="connsiteX45" fmla="*/ 3297856 w 6857455"/>
              <a:gd name="connsiteY45" fmla="*/ 323010 h 874716"/>
              <a:gd name="connsiteX46" fmla="*/ 3219748 w 6857455"/>
              <a:gd name="connsiteY46" fmla="*/ 308151 h 874716"/>
              <a:gd name="connsiteX47" fmla="*/ 3156692 w 6857455"/>
              <a:gd name="connsiteY47" fmla="*/ 261668 h 874716"/>
              <a:gd name="connsiteX48" fmla="*/ 3136497 w 6857455"/>
              <a:gd name="connsiteY48" fmla="*/ 237663 h 874716"/>
              <a:gd name="connsiteX49" fmla="*/ 3119733 w 6857455"/>
              <a:gd name="connsiteY49" fmla="*/ 222233 h 874716"/>
              <a:gd name="connsiteX50" fmla="*/ 3045436 w 6857455"/>
              <a:gd name="connsiteY50" fmla="*/ 131742 h 874716"/>
              <a:gd name="connsiteX51" fmla="*/ 3037054 w 6857455"/>
              <a:gd name="connsiteY51" fmla="*/ 124121 h 874716"/>
              <a:gd name="connsiteX52" fmla="*/ 2936466 w 6857455"/>
              <a:gd name="connsiteY52" fmla="*/ 82400 h 874716"/>
              <a:gd name="connsiteX53" fmla="*/ 2901031 w 6857455"/>
              <a:gd name="connsiteY53" fmla="*/ 59731 h 874716"/>
              <a:gd name="connsiteX54" fmla="*/ 2828259 w 6857455"/>
              <a:gd name="connsiteY54" fmla="*/ 3149 h 874716"/>
              <a:gd name="connsiteX55" fmla="*/ 2799492 w 6857455"/>
              <a:gd name="connsiteY55" fmla="*/ 1245 h 874716"/>
              <a:gd name="connsiteX56" fmla="*/ 2693570 w 6857455"/>
              <a:gd name="connsiteY56" fmla="*/ 35154 h 874716"/>
              <a:gd name="connsiteX57" fmla="*/ 2639847 w 6857455"/>
              <a:gd name="connsiteY57" fmla="*/ 73448 h 874716"/>
              <a:gd name="connsiteX58" fmla="*/ 2621178 w 6857455"/>
              <a:gd name="connsiteY58" fmla="*/ 88688 h 874716"/>
              <a:gd name="connsiteX59" fmla="*/ 2489348 w 6857455"/>
              <a:gd name="connsiteY59" fmla="*/ 72304 h 874716"/>
              <a:gd name="connsiteX60" fmla="*/ 2452580 w 6857455"/>
              <a:gd name="connsiteY60" fmla="*/ 68683 h 874716"/>
              <a:gd name="connsiteX61" fmla="*/ 2326464 w 6857455"/>
              <a:gd name="connsiteY61" fmla="*/ 50395 h 874716"/>
              <a:gd name="connsiteX62" fmla="*/ 2300365 w 6857455"/>
              <a:gd name="connsiteY62" fmla="*/ 54777 h 874716"/>
              <a:gd name="connsiteX63" fmla="*/ 2130434 w 6857455"/>
              <a:gd name="connsiteY63" fmla="*/ 58397 h 874716"/>
              <a:gd name="connsiteX64" fmla="*/ 2118621 w 6857455"/>
              <a:gd name="connsiteY64" fmla="*/ 47919 h 874716"/>
              <a:gd name="connsiteX65" fmla="*/ 2057659 w 6857455"/>
              <a:gd name="connsiteY65" fmla="*/ 16866 h 874716"/>
              <a:gd name="connsiteX66" fmla="*/ 1976314 w 6857455"/>
              <a:gd name="connsiteY66" fmla="*/ 8865 h 874716"/>
              <a:gd name="connsiteX67" fmla="*/ 1961454 w 6857455"/>
              <a:gd name="connsiteY67" fmla="*/ 11724 h 874716"/>
              <a:gd name="connsiteX68" fmla="*/ 1906588 w 6857455"/>
              <a:gd name="connsiteY68" fmla="*/ 30964 h 874716"/>
              <a:gd name="connsiteX69" fmla="*/ 1783330 w 6857455"/>
              <a:gd name="connsiteY69" fmla="*/ 48871 h 874716"/>
              <a:gd name="connsiteX70" fmla="*/ 1759327 w 6857455"/>
              <a:gd name="connsiteY70" fmla="*/ 55349 h 874716"/>
              <a:gd name="connsiteX71" fmla="*/ 1716082 w 6857455"/>
              <a:gd name="connsiteY71" fmla="*/ 65445 h 874716"/>
              <a:gd name="connsiteX72" fmla="*/ 1598920 w 6857455"/>
              <a:gd name="connsiteY72" fmla="*/ 72114 h 874716"/>
              <a:gd name="connsiteX73" fmla="*/ 1542150 w 6857455"/>
              <a:gd name="connsiteY73" fmla="*/ 62207 h 874716"/>
              <a:gd name="connsiteX74" fmla="*/ 1516813 w 6857455"/>
              <a:gd name="connsiteY74" fmla="*/ 62779 h 874716"/>
              <a:gd name="connsiteX75" fmla="*/ 1432228 w 6857455"/>
              <a:gd name="connsiteY75" fmla="*/ 88116 h 874716"/>
              <a:gd name="connsiteX76" fmla="*/ 1224765 w 6857455"/>
              <a:gd name="connsiteY76" fmla="*/ 71924 h 874716"/>
              <a:gd name="connsiteX77" fmla="*/ 1159231 w 6857455"/>
              <a:gd name="connsiteY77" fmla="*/ 58207 h 874716"/>
              <a:gd name="connsiteX78" fmla="*/ 1124370 w 6857455"/>
              <a:gd name="connsiteY78" fmla="*/ 56301 h 874716"/>
              <a:gd name="connsiteX79" fmla="*/ 1075600 w 6857455"/>
              <a:gd name="connsiteY79" fmla="*/ 75542 h 874716"/>
              <a:gd name="connsiteX80" fmla="*/ 986633 w 6857455"/>
              <a:gd name="connsiteY80" fmla="*/ 79162 h 874716"/>
              <a:gd name="connsiteX81" fmla="*/ 861089 w 6857455"/>
              <a:gd name="connsiteY81" fmla="*/ 76304 h 874716"/>
              <a:gd name="connsiteX82" fmla="*/ 759168 w 6857455"/>
              <a:gd name="connsiteY82" fmla="*/ 104689 h 874716"/>
              <a:gd name="connsiteX83" fmla="*/ 723735 w 6857455"/>
              <a:gd name="connsiteY83" fmla="*/ 140696 h 874716"/>
              <a:gd name="connsiteX84" fmla="*/ 647532 w 6857455"/>
              <a:gd name="connsiteY84" fmla="*/ 147934 h 874716"/>
              <a:gd name="connsiteX85" fmla="*/ 552659 w 6857455"/>
              <a:gd name="connsiteY85" fmla="*/ 95926 h 874716"/>
              <a:gd name="connsiteX86" fmla="*/ 541800 w 6857455"/>
              <a:gd name="connsiteY86" fmla="*/ 97640 h 874716"/>
              <a:gd name="connsiteX87" fmla="*/ 375107 w 6857455"/>
              <a:gd name="connsiteY87" fmla="*/ 123169 h 874716"/>
              <a:gd name="connsiteX88" fmla="*/ 273567 w 6857455"/>
              <a:gd name="connsiteY88" fmla="*/ 145458 h 874716"/>
              <a:gd name="connsiteX89" fmla="*/ 264043 w 6857455"/>
              <a:gd name="connsiteY89" fmla="*/ 154792 h 874716"/>
              <a:gd name="connsiteX90" fmla="*/ 169360 w 6857455"/>
              <a:gd name="connsiteY90" fmla="*/ 177273 h 874716"/>
              <a:gd name="connsiteX91" fmla="*/ 89347 w 6857455"/>
              <a:gd name="connsiteY91" fmla="*/ 157460 h 874716"/>
              <a:gd name="connsiteX92" fmla="*/ 34291 w 6857455"/>
              <a:gd name="connsiteY92" fmla="*/ 145268 h 874716"/>
              <a:gd name="connsiteX93" fmla="*/ 0 w 6857455"/>
              <a:gd name="connsiteY93" fmla="*/ 142056 h 874716"/>
              <a:gd name="connsiteX94" fmla="*/ 0 w 6857455"/>
              <a:gd name="connsiteY94" fmla="*/ 849556 h 874716"/>
              <a:gd name="connsiteX95" fmla="*/ 60652 w 6857455"/>
              <a:gd name="connsiteY95" fmla="*/ 844783 h 874716"/>
              <a:gd name="connsiteX96" fmla="*/ 119068 w 6857455"/>
              <a:gd name="connsiteY96" fmla="*/ 827281 h 874716"/>
              <a:gd name="connsiteX97" fmla="*/ 171840 w 6857455"/>
              <a:gd name="connsiteY97" fmla="*/ 804420 h 874716"/>
              <a:gd name="connsiteX98" fmla="*/ 274329 w 6857455"/>
              <a:gd name="connsiteY98" fmla="*/ 794324 h 874716"/>
              <a:gd name="connsiteX99" fmla="*/ 306715 w 6857455"/>
              <a:gd name="connsiteY99" fmla="*/ 788798 h 874716"/>
              <a:gd name="connsiteX100" fmla="*/ 393967 w 6857455"/>
              <a:gd name="connsiteY100" fmla="*/ 765937 h 874716"/>
              <a:gd name="connsiteX101" fmla="*/ 493793 w 6857455"/>
              <a:gd name="connsiteY101" fmla="*/ 725549 h 874716"/>
              <a:gd name="connsiteX102" fmla="*/ 546373 w 6857455"/>
              <a:gd name="connsiteY102" fmla="*/ 740600 h 874716"/>
              <a:gd name="connsiteX103" fmla="*/ 730211 w 6857455"/>
              <a:gd name="connsiteY103" fmla="*/ 698116 h 874716"/>
              <a:gd name="connsiteX104" fmla="*/ 784889 w 6857455"/>
              <a:gd name="connsiteY104" fmla="*/ 676018 h 874716"/>
              <a:gd name="connsiteX105" fmla="*/ 800509 w 6857455"/>
              <a:gd name="connsiteY105" fmla="*/ 661349 h 874716"/>
              <a:gd name="connsiteX106" fmla="*/ 857661 w 6857455"/>
              <a:gd name="connsiteY106" fmla="*/ 626868 h 874716"/>
              <a:gd name="connsiteX107" fmla="*/ 949102 w 6857455"/>
              <a:gd name="connsiteY107" fmla="*/ 614676 h 874716"/>
              <a:gd name="connsiteX108" fmla="*/ 960342 w 6857455"/>
              <a:gd name="connsiteY108" fmla="*/ 607435 h 874716"/>
              <a:gd name="connsiteX109" fmla="*/ 977109 w 6857455"/>
              <a:gd name="connsiteY109" fmla="*/ 595815 h 874716"/>
              <a:gd name="connsiteX110" fmla="*/ 1071218 w 6857455"/>
              <a:gd name="connsiteY110" fmla="*/ 575240 h 874716"/>
              <a:gd name="connsiteX111" fmla="*/ 1091983 w 6857455"/>
              <a:gd name="connsiteY111" fmla="*/ 568764 h 874716"/>
              <a:gd name="connsiteX112" fmla="*/ 1109321 w 6857455"/>
              <a:gd name="connsiteY112" fmla="*/ 557904 h 874716"/>
              <a:gd name="connsiteX113" fmla="*/ 1162279 w 6857455"/>
              <a:gd name="connsiteY113" fmla="*/ 532949 h 874716"/>
              <a:gd name="connsiteX114" fmla="*/ 1206097 w 6857455"/>
              <a:gd name="connsiteY114" fmla="*/ 532187 h 874716"/>
              <a:gd name="connsiteX115" fmla="*/ 1266867 w 6857455"/>
              <a:gd name="connsiteY115" fmla="*/ 518088 h 874716"/>
              <a:gd name="connsiteX116" fmla="*/ 1380219 w 6857455"/>
              <a:gd name="connsiteY116" fmla="*/ 504182 h 874716"/>
              <a:gd name="connsiteX117" fmla="*/ 1403461 w 6857455"/>
              <a:gd name="connsiteY117" fmla="*/ 496180 h 874716"/>
              <a:gd name="connsiteX118" fmla="*/ 1544054 w 6857455"/>
              <a:gd name="connsiteY118" fmla="*/ 458268 h 874716"/>
              <a:gd name="connsiteX119" fmla="*/ 1656644 w 6857455"/>
              <a:gd name="connsiteY119" fmla="*/ 459032 h 874716"/>
              <a:gd name="connsiteX120" fmla="*/ 1665406 w 6857455"/>
              <a:gd name="connsiteY120" fmla="*/ 460747 h 874716"/>
              <a:gd name="connsiteX121" fmla="*/ 1708461 w 6857455"/>
              <a:gd name="connsiteY121" fmla="*/ 473318 h 874716"/>
              <a:gd name="connsiteX122" fmla="*/ 1775140 w 6857455"/>
              <a:gd name="connsiteY122" fmla="*/ 469891 h 874716"/>
              <a:gd name="connsiteX123" fmla="*/ 1821051 w 6857455"/>
              <a:gd name="connsiteY123" fmla="*/ 452554 h 874716"/>
              <a:gd name="connsiteX124" fmla="*/ 1878203 w 6857455"/>
              <a:gd name="connsiteY124" fmla="*/ 451792 h 874716"/>
              <a:gd name="connsiteX125" fmla="*/ 1943547 w 6857455"/>
              <a:gd name="connsiteY125" fmla="*/ 462651 h 874716"/>
              <a:gd name="connsiteX126" fmla="*/ 1972884 w 6857455"/>
              <a:gd name="connsiteY126" fmla="*/ 464937 h 874716"/>
              <a:gd name="connsiteX127" fmla="*/ 2053469 w 6857455"/>
              <a:gd name="connsiteY127" fmla="*/ 487417 h 874716"/>
              <a:gd name="connsiteX128" fmla="*/ 2101477 w 6857455"/>
              <a:gd name="connsiteY128" fmla="*/ 481893 h 874716"/>
              <a:gd name="connsiteX129" fmla="*/ 2148722 w 6857455"/>
              <a:gd name="connsiteY129" fmla="*/ 467033 h 874716"/>
              <a:gd name="connsiteX130" fmla="*/ 2179011 w 6857455"/>
              <a:gd name="connsiteY130" fmla="*/ 452744 h 874716"/>
              <a:gd name="connsiteX131" fmla="*/ 2240165 w 6857455"/>
              <a:gd name="connsiteY131" fmla="*/ 442648 h 874716"/>
              <a:gd name="connsiteX132" fmla="*/ 2251404 w 6857455"/>
              <a:gd name="connsiteY132" fmla="*/ 444172 h 874716"/>
              <a:gd name="connsiteX133" fmla="*/ 2433912 w 6857455"/>
              <a:gd name="connsiteY133" fmla="*/ 456746 h 874716"/>
              <a:gd name="connsiteX134" fmla="*/ 2506302 w 6857455"/>
              <a:gd name="connsiteY134" fmla="*/ 476939 h 874716"/>
              <a:gd name="connsiteX135" fmla="*/ 2521735 w 6857455"/>
              <a:gd name="connsiteY135" fmla="*/ 479415 h 874716"/>
              <a:gd name="connsiteX136" fmla="*/ 2675854 w 6857455"/>
              <a:gd name="connsiteY136" fmla="*/ 502086 h 874716"/>
              <a:gd name="connsiteX137" fmla="*/ 2692998 w 6857455"/>
              <a:gd name="connsiteY137" fmla="*/ 503038 h 874716"/>
              <a:gd name="connsiteX138" fmla="*/ 2740816 w 6857455"/>
              <a:gd name="connsiteY138" fmla="*/ 499037 h 874716"/>
              <a:gd name="connsiteX139" fmla="*/ 2853596 w 6857455"/>
              <a:gd name="connsiteY139" fmla="*/ 540187 h 874716"/>
              <a:gd name="connsiteX140" fmla="*/ 2966565 w 6857455"/>
              <a:gd name="connsiteY140" fmla="*/ 554286 h 874716"/>
              <a:gd name="connsiteX141" fmla="*/ 3028671 w 6857455"/>
              <a:gd name="connsiteY141" fmla="*/ 554094 h 874716"/>
              <a:gd name="connsiteX142" fmla="*/ 3073059 w 6857455"/>
              <a:gd name="connsiteY142" fmla="*/ 564192 h 874716"/>
              <a:gd name="connsiteX143" fmla="*/ 3182219 w 6857455"/>
              <a:gd name="connsiteY143" fmla="*/ 594862 h 874716"/>
              <a:gd name="connsiteX144" fmla="*/ 3233656 w 6857455"/>
              <a:gd name="connsiteY144" fmla="*/ 599625 h 874716"/>
              <a:gd name="connsiteX145" fmla="*/ 3288332 w 6857455"/>
              <a:gd name="connsiteY145" fmla="*/ 609914 h 874716"/>
              <a:gd name="connsiteX146" fmla="*/ 3423591 w 6857455"/>
              <a:gd name="connsiteY146" fmla="*/ 656015 h 874716"/>
              <a:gd name="connsiteX147" fmla="*/ 3534084 w 6857455"/>
              <a:gd name="connsiteY147" fmla="*/ 653349 h 874716"/>
              <a:gd name="connsiteX148" fmla="*/ 3604571 w 6857455"/>
              <a:gd name="connsiteY148" fmla="*/ 653918 h 874716"/>
              <a:gd name="connsiteX149" fmla="*/ 3688586 w 6857455"/>
              <a:gd name="connsiteY149" fmla="*/ 669160 h 874716"/>
              <a:gd name="connsiteX150" fmla="*/ 3757358 w 6857455"/>
              <a:gd name="connsiteY150" fmla="*/ 691450 h 874716"/>
              <a:gd name="connsiteX151" fmla="*/ 3852421 w 6857455"/>
              <a:gd name="connsiteY151" fmla="*/ 709167 h 874716"/>
              <a:gd name="connsiteX152" fmla="*/ 3947104 w 6857455"/>
              <a:gd name="connsiteY152" fmla="*/ 743267 h 874716"/>
              <a:gd name="connsiteX153" fmla="*/ 4013208 w 6857455"/>
              <a:gd name="connsiteY153" fmla="*/ 769367 h 874716"/>
              <a:gd name="connsiteX154" fmla="*/ 4105222 w 6857455"/>
              <a:gd name="connsiteY154" fmla="*/ 792417 h 874716"/>
              <a:gd name="connsiteX155" fmla="*/ 4246006 w 6857455"/>
              <a:gd name="connsiteY155" fmla="*/ 808610 h 874716"/>
              <a:gd name="connsiteX156" fmla="*/ 4310779 w 6857455"/>
              <a:gd name="connsiteY156" fmla="*/ 810326 h 874716"/>
              <a:gd name="connsiteX157" fmla="*/ 4413272 w 6857455"/>
              <a:gd name="connsiteY157" fmla="*/ 848235 h 874716"/>
              <a:gd name="connsiteX158" fmla="*/ 4457087 w 6857455"/>
              <a:gd name="connsiteY158" fmla="*/ 866524 h 874716"/>
              <a:gd name="connsiteX159" fmla="*/ 4496523 w 6857455"/>
              <a:gd name="connsiteY159" fmla="*/ 851284 h 874716"/>
              <a:gd name="connsiteX160" fmla="*/ 4522050 w 6857455"/>
              <a:gd name="connsiteY160" fmla="*/ 833757 h 874716"/>
              <a:gd name="connsiteX161" fmla="*/ 4602824 w 6857455"/>
              <a:gd name="connsiteY161" fmla="*/ 848618 h 874716"/>
              <a:gd name="connsiteX162" fmla="*/ 4688553 w 6857455"/>
              <a:gd name="connsiteY162" fmla="*/ 864238 h 874716"/>
              <a:gd name="connsiteX163" fmla="*/ 4749895 w 6857455"/>
              <a:gd name="connsiteY163" fmla="*/ 874716 h 874716"/>
              <a:gd name="connsiteX164" fmla="*/ 4826480 w 6857455"/>
              <a:gd name="connsiteY164" fmla="*/ 866334 h 874716"/>
              <a:gd name="connsiteX165" fmla="*/ 4886870 w 6857455"/>
              <a:gd name="connsiteY165" fmla="*/ 862906 h 874716"/>
              <a:gd name="connsiteX166" fmla="*/ 4935639 w 6857455"/>
              <a:gd name="connsiteY166" fmla="*/ 853190 h 874716"/>
              <a:gd name="connsiteX167" fmla="*/ 4952784 w 6857455"/>
              <a:gd name="connsiteY167" fmla="*/ 847473 h 874716"/>
              <a:gd name="connsiteX168" fmla="*/ 5088617 w 6857455"/>
              <a:gd name="connsiteY168" fmla="*/ 802896 h 874716"/>
              <a:gd name="connsiteX169" fmla="*/ 5233781 w 6857455"/>
              <a:gd name="connsiteY169" fmla="*/ 767271 h 874716"/>
              <a:gd name="connsiteX170" fmla="*/ 5327893 w 6857455"/>
              <a:gd name="connsiteY170" fmla="*/ 789752 h 874716"/>
              <a:gd name="connsiteX171" fmla="*/ 5362946 w 6857455"/>
              <a:gd name="connsiteY171" fmla="*/ 789370 h 874716"/>
              <a:gd name="connsiteX172" fmla="*/ 5524115 w 6857455"/>
              <a:gd name="connsiteY172" fmla="*/ 794514 h 874716"/>
              <a:gd name="connsiteX173" fmla="*/ 5552500 w 6857455"/>
              <a:gd name="connsiteY173" fmla="*/ 800038 h 874716"/>
              <a:gd name="connsiteX174" fmla="*/ 5705857 w 6857455"/>
              <a:gd name="connsiteY174" fmla="*/ 777367 h 874716"/>
              <a:gd name="connsiteX175" fmla="*/ 5761485 w 6857455"/>
              <a:gd name="connsiteY175" fmla="*/ 773557 h 874716"/>
              <a:gd name="connsiteX176" fmla="*/ 5812731 w 6857455"/>
              <a:gd name="connsiteY176" fmla="*/ 767271 h 874716"/>
              <a:gd name="connsiteX177" fmla="*/ 5884361 w 6857455"/>
              <a:gd name="connsiteY177" fmla="*/ 765747 h 874716"/>
              <a:gd name="connsiteX178" fmla="*/ 5958660 w 6857455"/>
              <a:gd name="connsiteY178" fmla="*/ 768605 h 874716"/>
              <a:gd name="connsiteX179" fmla="*/ 6041528 w 6857455"/>
              <a:gd name="connsiteY179" fmla="*/ 768033 h 874716"/>
              <a:gd name="connsiteX180" fmla="*/ 6074297 w 6857455"/>
              <a:gd name="connsiteY180" fmla="*/ 763081 h 874716"/>
              <a:gd name="connsiteX181" fmla="*/ 6162880 w 6857455"/>
              <a:gd name="connsiteY181" fmla="*/ 766509 h 874716"/>
              <a:gd name="connsiteX182" fmla="*/ 6209364 w 6857455"/>
              <a:gd name="connsiteY182" fmla="*/ 760795 h 874716"/>
              <a:gd name="connsiteX183" fmla="*/ 6285948 w 6857455"/>
              <a:gd name="connsiteY183" fmla="*/ 759651 h 874716"/>
              <a:gd name="connsiteX184" fmla="*/ 6310905 w 6857455"/>
              <a:gd name="connsiteY184" fmla="*/ 758316 h 874716"/>
              <a:gd name="connsiteX185" fmla="*/ 6333194 w 6857455"/>
              <a:gd name="connsiteY185" fmla="*/ 757554 h 874716"/>
              <a:gd name="connsiteX186" fmla="*/ 6409586 w 6857455"/>
              <a:gd name="connsiteY186" fmla="*/ 773177 h 874716"/>
              <a:gd name="connsiteX187" fmla="*/ 6477407 w 6857455"/>
              <a:gd name="connsiteY187" fmla="*/ 774129 h 874716"/>
              <a:gd name="connsiteX188" fmla="*/ 6596283 w 6857455"/>
              <a:gd name="connsiteY188" fmla="*/ 786703 h 874716"/>
              <a:gd name="connsiteX189" fmla="*/ 6622573 w 6857455"/>
              <a:gd name="connsiteY189" fmla="*/ 782321 h 874716"/>
              <a:gd name="connsiteX190" fmla="*/ 6704872 w 6857455"/>
              <a:gd name="connsiteY190" fmla="*/ 780607 h 874716"/>
              <a:gd name="connsiteX191" fmla="*/ 6751738 w 6857455"/>
              <a:gd name="connsiteY191" fmla="*/ 779273 h 874716"/>
              <a:gd name="connsiteX192" fmla="*/ 6809650 w 6857455"/>
              <a:gd name="connsiteY192" fmla="*/ 788417 h 874716"/>
              <a:gd name="connsiteX193" fmla="*/ 6832976 w 6857455"/>
              <a:gd name="connsiteY193" fmla="*/ 800428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6857455" h="874716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7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blipFill dpi="0" rotWithShape="1">
            <a:blip r:embed="rId3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7795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F5A0D4D0-DC11-4CAA-AA17-A6B0C2B4F7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08A347-B5EC-4F80-E5C3-96C548AD3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174819"/>
            <a:ext cx="6143625" cy="28583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>
                <a:solidFill>
                  <a:schemeClr val="bg1"/>
                </a:solidFill>
              </a:rPr>
              <a:t>Communicating with Minimal Internet: Direct Communication</a:t>
            </a:r>
          </a:p>
        </p:txBody>
      </p:sp>
      <p:pic>
        <p:nvPicPr>
          <p:cNvPr id="5" name="Content Placeholder 4" descr="A church with a cross on top&#10;&#10;Description automatically generated with medium confidence">
            <a:extLst>
              <a:ext uri="{FF2B5EF4-FFF2-40B4-BE49-F238E27FC236}">
                <a16:creationId xmlns:a16="http://schemas.microsoft.com/office/drawing/2014/main" id="{B0048F53-EF0C-AB5D-2441-BC557715F1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5" r="28260" b="-1"/>
          <a:stretch/>
        </p:blipFill>
        <p:spPr>
          <a:xfrm>
            <a:off x="7668829" y="10"/>
            <a:ext cx="4523171" cy="6857990"/>
          </a:xfrm>
          <a:custGeom>
            <a:avLst/>
            <a:gdLst/>
            <a:ahLst/>
            <a:cxnLst/>
            <a:rect l="l" t="t" r="r" b="b"/>
            <a:pathLst>
              <a:path w="4523171" h="6858000">
                <a:moveTo>
                  <a:pt x="328959" y="6564619"/>
                </a:moveTo>
                <a:lnTo>
                  <a:pt x="306480" y="6588624"/>
                </a:lnTo>
                <a:cubicBezTo>
                  <a:pt x="298003" y="6597577"/>
                  <a:pt x="291954" y="6611341"/>
                  <a:pt x="289858" y="6625223"/>
                </a:cubicBezTo>
                <a:lnTo>
                  <a:pt x="289858" y="6625224"/>
                </a:lnTo>
                <a:lnTo>
                  <a:pt x="289870" y="6645551"/>
                </a:lnTo>
                <a:lnTo>
                  <a:pt x="296953" y="6662539"/>
                </a:lnTo>
                <a:lnTo>
                  <a:pt x="296953" y="6662541"/>
                </a:lnTo>
                <a:lnTo>
                  <a:pt x="296954" y="6662543"/>
                </a:lnTo>
                <a:lnTo>
                  <a:pt x="311551" y="6702975"/>
                </a:lnTo>
                <a:lnTo>
                  <a:pt x="297715" y="6742551"/>
                </a:lnTo>
                <a:lnTo>
                  <a:pt x="297714" y="6742554"/>
                </a:lnTo>
                <a:lnTo>
                  <a:pt x="283011" y="6776799"/>
                </a:lnTo>
                <a:lnTo>
                  <a:pt x="278238" y="6812061"/>
                </a:lnTo>
                <a:lnTo>
                  <a:pt x="278237" y="6812062"/>
                </a:lnTo>
                <a:lnTo>
                  <a:pt x="278237" y="6812063"/>
                </a:lnTo>
                <a:lnTo>
                  <a:pt x="278238" y="6812061"/>
                </a:lnTo>
                <a:lnTo>
                  <a:pt x="297714" y="6742554"/>
                </a:lnTo>
                <a:lnTo>
                  <a:pt x="297715" y="6742552"/>
                </a:lnTo>
                <a:cubicBezTo>
                  <a:pt x="306003" y="6729218"/>
                  <a:pt x="311147" y="6716168"/>
                  <a:pt x="311551" y="6702976"/>
                </a:cubicBezTo>
                <a:lnTo>
                  <a:pt x="311551" y="6702975"/>
                </a:lnTo>
                <a:lnTo>
                  <a:pt x="308405" y="6683026"/>
                </a:lnTo>
                <a:lnTo>
                  <a:pt x="296954" y="6662543"/>
                </a:lnTo>
                <a:lnTo>
                  <a:pt x="296953" y="6662540"/>
                </a:lnTo>
                <a:lnTo>
                  <a:pt x="296953" y="6662539"/>
                </a:lnTo>
                <a:lnTo>
                  <a:pt x="289858" y="6625224"/>
                </a:lnTo>
                <a:lnTo>
                  <a:pt x="306480" y="6588625"/>
                </a:lnTo>
                <a:cubicBezTo>
                  <a:pt x="312576" y="6582146"/>
                  <a:pt x="318672" y="6575478"/>
                  <a:pt x="328959" y="6564620"/>
                </a:cubicBezTo>
                <a:close/>
                <a:moveTo>
                  <a:pt x="248638" y="6438980"/>
                </a:moveTo>
                <a:cubicBezTo>
                  <a:pt x="258140" y="6444076"/>
                  <a:pt x="265617" y="6451649"/>
                  <a:pt x="268569" y="6463840"/>
                </a:cubicBezTo>
                <a:lnTo>
                  <a:pt x="268572" y="6463848"/>
                </a:lnTo>
                <a:lnTo>
                  <a:pt x="279556" y="6508051"/>
                </a:lnTo>
                <a:lnTo>
                  <a:pt x="282367" y="6513011"/>
                </a:lnTo>
                <a:lnTo>
                  <a:pt x="284834" y="6521803"/>
                </a:lnTo>
                <a:lnTo>
                  <a:pt x="301172" y="6546194"/>
                </a:lnTo>
                <a:lnTo>
                  <a:pt x="301172" y="6546193"/>
                </a:lnTo>
                <a:lnTo>
                  <a:pt x="282367" y="6513011"/>
                </a:lnTo>
                <a:lnTo>
                  <a:pt x="268572" y="6463848"/>
                </a:lnTo>
                <a:lnTo>
                  <a:pt x="268569" y="6463839"/>
                </a:lnTo>
                <a:close/>
                <a:moveTo>
                  <a:pt x="166047" y="6392242"/>
                </a:moveTo>
                <a:lnTo>
                  <a:pt x="173364" y="6407332"/>
                </a:lnTo>
                <a:lnTo>
                  <a:pt x="173364" y="6407331"/>
                </a:lnTo>
                <a:close/>
                <a:moveTo>
                  <a:pt x="401733" y="4221390"/>
                </a:moveTo>
                <a:lnTo>
                  <a:pt x="396017" y="4253013"/>
                </a:lnTo>
                <a:cubicBezTo>
                  <a:pt x="383824" y="4277400"/>
                  <a:pt x="368204" y="4300069"/>
                  <a:pt x="356201" y="4324644"/>
                </a:cubicBezTo>
                <a:cubicBezTo>
                  <a:pt x="350487" y="4336456"/>
                  <a:pt x="347439" y="4350553"/>
                  <a:pt x="347247" y="4363889"/>
                </a:cubicBezTo>
                <a:lnTo>
                  <a:pt x="347247" y="4363890"/>
                </a:lnTo>
                <a:cubicBezTo>
                  <a:pt x="346295" y="4403325"/>
                  <a:pt x="346295" y="4442761"/>
                  <a:pt x="348009" y="4482004"/>
                </a:cubicBezTo>
                <a:cubicBezTo>
                  <a:pt x="350677" y="4546776"/>
                  <a:pt x="351249" y="4612500"/>
                  <a:pt x="408019" y="4659174"/>
                </a:cubicBezTo>
                <a:cubicBezTo>
                  <a:pt x="412591" y="4662986"/>
                  <a:pt x="415259" y="4671176"/>
                  <a:pt x="416021" y="4677655"/>
                </a:cubicBezTo>
                <a:cubicBezTo>
                  <a:pt x="419640" y="4707564"/>
                  <a:pt x="420022" y="4738235"/>
                  <a:pt x="425928" y="4767764"/>
                </a:cubicBezTo>
                <a:lnTo>
                  <a:pt x="427237" y="4800482"/>
                </a:lnTo>
                <a:lnTo>
                  <a:pt x="412401" y="4828915"/>
                </a:lnTo>
                <a:cubicBezTo>
                  <a:pt x="404115" y="4837702"/>
                  <a:pt x="397114" y="4847213"/>
                  <a:pt x="391971" y="4857316"/>
                </a:cubicBezTo>
                <a:lnTo>
                  <a:pt x="390221" y="4863341"/>
                </a:lnTo>
                <a:lnTo>
                  <a:pt x="387469" y="4867613"/>
                </a:lnTo>
                <a:lnTo>
                  <a:pt x="382691" y="4889274"/>
                </a:lnTo>
                <a:lnTo>
                  <a:pt x="382691" y="4889275"/>
                </a:lnTo>
                <a:cubicBezTo>
                  <a:pt x="382122" y="4896713"/>
                  <a:pt x="382634" y="4904357"/>
                  <a:pt x="384396" y="4912168"/>
                </a:cubicBezTo>
                <a:lnTo>
                  <a:pt x="385799" y="4933804"/>
                </a:lnTo>
                <a:lnTo>
                  <a:pt x="378247" y="4957452"/>
                </a:lnTo>
                <a:lnTo>
                  <a:pt x="360964" y="4987036"/>
                </a:lnTo>
                <a:cubicBezTo>
                  <a:pt x="349725" y="5003800"/>
                  <a:pt x="335627" y="5022851"/>
                  <a:pt x="334485" y="5041520"/>
                </a:cubicBezTo>
                <a:cubicBezTo>
                  <a:pt x="333557" y="5057380"/>
                  <a:pt x="327458" y="5072410"/>
                  <a:pt x="321371" y="5087422"/>
                </a:cubicBezTo>
                <a:lnTo>
                  <a:pt x="321364" y="5087449"/>
                </a:lnTo>
                <a:lnTo>
                  <a:pt x="315482" y="5102460"/>
                </a:lnTo>
                <a:lnTo>
                  <a:pt x="308338" y="5133219"/>
                </a:lnTo>
                <a:lnTo>
                  <a:pt x="308337" y="5133223"/>
                </a:lnTo>
                <a:lnTo>
                  <a:pt x="308337" y="5133224"/>
                </a:lnTo>
                <a:lnTo>
                  <a:pt x="315052" y="5166113"/>
                </a:lnTo>
                <a:lnTo>
                  <a:pt x="314362" y="5172089"/>
                </a:lnTo>
                <a:cubicBezTo>
                  <a:pt x="313481" y="5174399"/>
                  <a:pt x="312290" y="5176875"/>
                  <a:pt x="311814" y="5179066"/>
                </a:cubicBezTo>
                <a:lnTo>
                  <a:pt x="311814" y="5179067"/>
                </a:lnTo>
                <a:cubicBezTo>
                  <a:pt x="304574" y="5214121"/>
                  <a:pt x="311624" y="5247078"/>
                  <a:pt x="335437" y="5272796"/>
                </a:cubicBezTo>
                <a:lnTo>
                  <a:pt x="360397" y="5321350"/>
                </a:lnTo>
                <a:lnTo>
                  <a:pt x="364317" y="5355013"/>
                </a:lnTo>
                <a:lnTo>
                  <a:pt x="359440" y="5385383"/>
                </a:lnTo>
                <a:cubicBezTo>
                  <a:pt x="356201" y="5398720"/>
                  <a:pt x="353915" y="5412056"/>
                  <a:pt x="351249" y="5425581"/>
                </a:cubicBezTo>
                <a:cubicBezTo>
                  <a:pt x="347439" y="5443869"/>
                  <a:pt x="343437" y="5462350"/>
                  <a:pt x="339627" y="5480636"/>
                </a:cubicBezTo>
                <a:cubicBezTo>
                  <a:pt x="337722" y="5489496"/>
                  <a:pt x="335151" y="5498831"/>
                  <a:pt x="335103" y="5507666"/>
                </a:cubicBezTo>
                <a:lnTo>
                  <a:pt x="335103" y="5507667"/>
                </a:lnTo>
                <a:lnTo>
                  <a:pt x="337324" y="5520421"/>
                </a:lnTo>
                <a:lnTo>
                  <a:pt x="345722" y="5531691"/>
                </a:lnTo>
                <a:lnTo>
                  <a:pt x="345723" y="5531693"/>
                </a:lnTo>
                <a:lnTo>
                  <a:pt x="355869" y="5547577"/>
                </a:lnTo>
                <a:lnTo>
                  <a:pt x="346295" y="5562745"/>
                </a:lnTo>
                <a:cubicBezTo>
                  <a:pt x="303622" y="5600466"/>
                  <a:pt x="276951" y="5646188"/>
                  <a:pt x="275047" y="5704482"/>
                </a:cubicBezTo>
                <a:cubicBezTo>
                  <a:pt x="274665" y="5716484"/>
                  <a:pt x="271999" y="5728677"/>
                  <a:pt x="269141" y="5740487"/>
                </a:cubicBezTo>
                <a:cubicBezTo>
                  <a:pt x="267426" y="5747727"/>
                  <a:pt x="265520" y="5756492"/>
                  <a:pt x="260376" y="5760872"/>
                </a:cubicBezTo>
                <a:cubicBezTo>
                  <a:pt x="221133" y="5794973"/>
                  <a:pt x="193890" y="5837456"/>
                  <a:pt x="171981" y="5883750"/>
                </a:cubicBezTo>
                <a:lnTo>
                  <a:pt x="171979" y="5883755"/>
                </a:lnTo>
                <a:lnTo>
                  <a:pt x="160957" y="5909350"/>
                </a:lnTo>
                <a:lnTo>
                  <a:pt x="154076" y="5935945"/>
                </a:lnTo>
                <a:lnTo>
                  <a:pt x="154075" y="5935948"/>
                </a:lnTo>
                <a:lnTo>
                  <a:pt x="154075" y="5935949"/>
                </a:lnTo>
                <a:lnTo>
                  <a:pt x="154242" y="5964476"/>
                </a:lnTo>
                <a:lnTo>
                  <a:pt x="157695" y="5993289"/>
                </a:lnTo>
                <a:lnTo>
                  <a:pt x="157695" y="5993291"/>
                </a:lnTo>
                <a:cubicBezTo>
                  <a:pt x="158837" y="6004531"/>
                  <a:pt x="158647" y="6017485"/>
                  <a:pt x="164171" y="6026440"/>
                </a:cubicBezTo>
                <a:cubicBezTo>
                  <a:pt x="181508" y="6054825"/>
                  <a:pt x="200176" y="6082258"/>
                  <a:pt x="220371" y="6108738"/>
                </a:cubicBezTo>
                <a:lnTo>
                  <a:pt x="234064" y="6133314"/>
                </a:lnTo>
                <a:lnTo>
                  <a:pt x="218468" y="6155599"/>
                </a:lnTo>
                <a:lnTo>
                  <a:pt x="218465" y="6155601"/>
                </a:lnTo>
                <a:cubicBezTo>
                  <a:pt x="196176" y="6175796"/>
                  <a:pt x="184556" y="6200943"/>
                  <a:pt x="179794" y="6228755"/>
                </a:cubicBezTo>
                <a:cubicBezTo>
                  <a:pt x="172363" y="6272763"/>
                  <a:pt x="166077" y="6317150"/>
                  <a:pt x="162457" y="6361538"/>
                </a:cubicBezTo>
                <a:lnTo>
                  <a:pt x="162457" y="6361539"/>
                </a:lnTo>
                <a:lnTo>
                  <a:pt x="179794" y="6228756"/>
                </a:lnTo>
                <a:cubicBezTo>
                  <a:pt x="184556" y="6200944"/>
                  <a:pt x="196176" y="6175797"/>
                  <a:pt x="218465" y="6155602"/>
                </a:cubicBezTo>
                <a:lnTo>
                  <a:pt x="218468" y="6155599"/>
                </a:lnTo>
                <a:lnTo>
                  <a:pt x="230364" y="6143189"/>
                </a:lnTo>
                <a:lnTo>
                  <a:pt x="234064" y="6133314"/>
                </a:lnTo>
                <a:lnTo>
                  <a:pt x="234064" y="6133313"/>
                </a:lnTo>
                <a:cubicBezTo>
                  <a:pt x="233993" y="6126883"/>
                  <a:pt x="229039" y="6120073"/>
                  <a:pt x="220371" y="6108737"/>
                </a:cubicBezTo>
                <a:cubicBezTo>
                  <a:pt x="200176" y="6082257"/>
                  <a:pt x="181508" y="6054824"/>
                  <a:pt x="164171" y="6026439"/>
                </a:cubicBezTo>
                <a:cubicBezTo>
                  <a:pt x="158647" y="6017484"/>
                  <a:pt x="158837" y="6004530"/>
                  <a:pt x="157695" y="5993290"/>
                </a:cubicBezTo>
                <a:lnTo>
                  <a:pt x="157695" y="5993289"/>
                </a:lnTo>
                <a:lnTo>
                  <a:pt x="154075" y="5935949"/>
                </a:lnTo>
                <a:lnTo>
                  <a:pt x="154076" y="5935945"/>
                </a:lnTo>
                <a:lnTo>
                  <a:pt x="171979" y="5883755"/>
                </a:lnTo>
                <a:lnTo>
                  <a:pt x="171981" y="5883751"/>
                </a:lnTo>
                <a:cubicBezTo>
                  <a:pt x="193890" y="5837457"/>
                  <a:pt x="221133" y="5794974"/>
                  <a:pt x="260376" y="5760873"/>
                </a:cubicBezTo>
                <a:cubicBezTo>
                  <a:pt x="265520" y="5756493"/>
                  <a:pt x="267426" y="5747728"/>
                  <a:pt x="269141" y="5740488"/>
                </a:cubicBezTo>
                <a:cubicBezTo>
                  <a:pt x="271999" y="5728678"/>
                  <a:pt x="274665" y="5716485"/>
                  <a:pt x="275047" y="5704483"/>
                </a:cubicBezTo>
                <a:cubicBezTo>
                  <a:pt x="276951" y="5646189"/>
                  <a:pt x="303622" y="5600467"/>
                  <a:pt x="346295" y="5562746"/>
                </a:cubicBezTo>
                <a:cubicBezTo>
                  <a:pt x="352392" y="5557317"/>
                  <a:pt x="355774" y="5552507"/>
                  <a:pt x="355869" y="5547578"/>
                </a:cubicBezTo>
                <a:lnTo>
                  <a:pt x="355869" y="5547577"/>
                </a:lnTo>
                <a:cubicBezTo>
                  <a:pt x="355964" y="5542648"/>
                  <a:pt x="352773" y="5537599"/>
                  <a:pt x="345723" y="5531692"/>
                </a:cubicBezTo>
                <a:lnTo>
                  <a:pt x="345722" y="5531691"/>
                </a:lnTo>
                <a:lnTo>
                  <a:pt x="335103" y="5507667"/>
                </a:lnTo>
                <a:lnTo>
                  <a:pt x="339627" y="5480637"/>
                </a:lnTo>
                <a:cubicBezTo>
                  <a:pt x="343437" y="5462351"/>
                  <a:pt x="347439" y="5443870"/>
                  <a:pt x="351249" y="5425582"/>
                </a:cubicBezTo>
                <a:cubicBezTo>
                  <a:pt x="353915" y="5412057"/>
                  <a:pt x="356201" y="5398721"/>
                  <a:pt x="359440" y="5385384"/>
                </a:cubicBezTo>
                <a:cubicBezTo>
                  <a:pt x="361965" y="5375002"/>
                  <a:pt x="363668" y="5364882"/>
                  <a:pt x="364317" y="5355014"/>
                </a:cubicBezTo>
                <a:lnTo>
                  <a:pt x="364317" y="5355013"/>
                </a:lnTo>
                <a:lnTo>
                  <a:pt x="362870" y="5326162"/>
                </a:lnTo>
                <a:lnTo>
                  <a:pt x="360397" y="5321350"/>
                </a:lnTo>
                <a:lnTo>
                  <a:pt x="359341" y="5312287"/>
                </a:lnTo>
                <a:cubicBezTo>
                  <a:pt x="354789" y="5298594"/>
                  <a:pt x="347082" y="5285440"/>
                  <a:pt x="335437" y="5272795"/>
                </a:cubicBezTo>
                <a:cubicBezTo>
                  <a:pt x="323531" y="5259936"/>
                  <a:pt x="315815" y="5245268"/>
                  <a:pt x="311981" y="5229432"/>
                </a:cubicBezTo>
                <a:lnTo>
                  <a:pt x="311814" y="5179067"/>
                </a:lnTo>
                <a:lnTo>
                  <a:pt x="314362" y="5172090"/>
                </a:lnTo>
                <a:cubicBezTo>
                  <a:pt x="315243" y="5169780"/>
                  <a:pt x="315814" y="5167637"/>
                  <a:pt x="315052" y="5166113"/>
                </a:cubicBezTo>
                <a:lnTo>
                  <a:pt x="315052" y="5166112"/>
                </a:lnTo>
                <a:lnTo>
                  <a:pt x="308337" y="5133224"/>
                </a:lnTo>
                <a:lnTo>
                  <a:pt x="308338" y="5133219"/>
                </a:lnTo>
                <a:lnTo>
                  <a:pt x="321364" y="5087449"/>
                </a:lnTo>
                <a:lnTo>
                  <a:pt x="327270" y="5072375"/>
                </a:lnTo>
                <a:cubicBezTo>
                  <a:pt x="330949" y="5062299"/>
                  <a:pt x="333866" y="5052095"/>
                  <a:pt x="334485" y="5041521"/>
                </a:cubicBezTo>
                <a:cubicBezTo>
                  <a:pt x="335627" y="5022852"/>
                  <a:pt x="349725" y="5003801"/>
                  <a:pt x="360964" y="4987037"/>
                </a:cubicBezTo>
                <a:cubicBezTo>
                  <a:pt x="366751" y="4978392"/>
                  <a:pt x="372458" y="4970096"/>
                  <a:pt x="376969" y="4961455"/>
                </a:cubicBezTo>
                <a:lnTo>
                  <a:pt x="378247" y="4957452"/>
                </a:lnTo>
                <a:lnTo>
                  <a:pt x="381039" y="4952672"/>
                </a:lnTo>
                <a:lnTo>
                  <a:pt x="385799" y="4933804"/>
                </a:lnTo>
                <a:cubicBezTo>
                  <a:pt x="386468" y="4927121"/>
                  <a:pt x="386111" y="4919978"/>
                  <a:pt x="384396" y="4912167"/>
                </a:cubicBezTo>
                <a:lnTo>
                  <a:pt x="382691" y="4889274"/>
                </a:lnTo>
                <a:lnTo>
                  <a:pt x="390221" y="4863341"/>
                </a:lnTo>
                <a:lnTo>
                  <a:pt x="412401" y="4828916"/>
                </a:lnTo>
                <a:cubicBezTo>
                  <a:pt x="420784" y="4819963"/>
                  <a:pt x="425356" y="4810580"/>
                  <a:pt x="427237" y="4800483"/>
                </a:cubicBezTo>
                <a:lnTo>
                  <a:pt x="427237" y="4800482"/>
                </a:lnTo>
                <a:cubicBezTo>
                  <a:pt x="429119" y="4790385"/>
                  <a:pt x="428309" y="4779574"/>
                  <a:pt x="425928" y="4767763"/>
                </a:cubicBezTo>
                <a:cubicBezTo>
                  <a:pt x="420022" y="4738234"/>
                  <a:pt x="419640" y="4707563"/>
                  <a:pt x="416021" y="4677654"/>
                </a:cubicBezTo>
                <a:cubicBezTo>
                  <a:pt x="415259" y="4671175"/>
                  <a:pt x="412591" y="4662985"/>
                  <a:pt x="408019" y="4659173"/>
                </a:cubicBezTo>
                <a:cubicBezTo>
                  <a:pt x="351249" y="4612499"/>
                  <a:pt x="350677" y="4546775"/>
                  <a:pt x="348009" y="4482003"/>
                </a:cubicBezTo>
                <a:lnTo>
                  <a:pt x="347247" y="4363890"/>
                </a:lnTo>
                <a:lnTo>
                  <a:pt x="356201" y="4324645"/>
                </a:lnTo>
                <a:cubicBezTo>
                  <a:pt x="368204" y="4300070"/>
                  <a:pt x="383824" y="4277401"/>
                  <a:pt x="396017" y="4253014"/>
                </a:cubicBezTo>
                <a:cubicBezTo>
                  <a:pt x="400781" y="4243872"/>
                  <a:pt x="400971" y="4232060"/>
                  <a:pt x="401733" y="4221391"/>
                </a:cubicBezTo>
                <a:close/>
                <a:moveTo>
                  <a:pt x="332842" y="2836171"/>
                </a:moveTo>
                <a:lnTo>
                  <a:pt x="332842" y="2836172"/>
                </a:lnTo>
                <a:cubicBezTo>
                  <a:pt x="336914" y="2839982"/>
                  <a:pt x="340200" y="2844316"/>
                  <a:pt x="341533" y="2848793"/>
                </a:cubicBezTo>
                <a:lnTo>
                  <a:pt x="358166" y="2903545"/>
                </a:lnTo>
                <a:lnTo>
                  <a:pt x="366072" y="2947858"/>
                </a:lnTo>
                <a:lnTo>
                  <a:pt x="366072" y="2947862"/>
                </a:lnTo>
                <a:lnTo>
                  <a:pt x="362488" y="2982147"/>
                </a:lnTo>
                <a:cubicBezTo>
                  <a:pt x="354392" y="3014152"/>
                  <a:pt x="350582" y="3045776"/>
                  <a:pt x="350796" y="3077400"/>
                </a:cubicBezTo>
                <a:lnTo>
                  <a:pt x="350796" y="3077401"/>
                </a:lnTo>
                <a:cubicBezTo>
                  <a:pt x="351010" y="3109025"/>
                  <a:pt x="355249" y="3140649"/>
                  <a:pt x="363250" y="3172654"/>
                </a:cubicBezTo>
                <a:cubicBezTo>
                  <a:pt x="389159" y="3276480"/>
                  <a:pt x="416591" y="3380305"/>
                  <a:pt x="410877" y="3489467"/>
                </a:cubicBezTo>
                <a:cubicBezTo>
                  <a:pt x="409925" y="3507563"/>
                  <a:pt x="421546" y="3529090"/>
                  <a:pt x="432976" y="3544713"/>
                </a:cubicBezTo>
                <a:cubicBezTo>
                  <a:pt x="438406" y="3552190"/>
                  <a:pt x="442585" y="3557715"/>
                  <a:pt x="445520" y="3562320"/>
                </a:cubicBezTo>
                <a:lnTo>
                  <a:pt x="450598" y="3574407"/>
                </a:lnTo>
                <a:lnTo>
                  <a:pt x="448246" y="3587173"/>
                </a:lnTo>
                <a:cubicBezTo>
                  <a:pt x="446228" y="3592231"/>
                  <a:pt x="442978" y="3598434"/>
                  <a:pt x="438500" y="3606816"/>
                </a:cubicBezTo>
                <a:cubicBezTo>
                  <a:pt x="434118" y="3614818"/>
                  <a:pt x="431452" y="3624724"/>
                  <a:pt x="424974" y="3630631"/>
                </a:cubicBezTo>
                <a:cubicBezTo>
                  <a:pt x="408496" y="3645681"/>
                  <a:pt x="402257" y="3662493"/>
                  <a:pt x="400733" y="3680162"/>
                </a:cubicBezTo>
                <a:lnTo>
                  <a:pt x="400733" y="3680163"/>
                </a:lnTo>
                <a:lnTo>
                  <a:pt x="404781" y="3734837"/>
                </a:lnTo>
                <a:lnTo>
                  <a:pt x="404399" y="3754651"/>
                </a:lnTo>
                <a:cubicBezTo>
                  <a:pt x="398399" y="3767129"/>
                  <a:pt x="396447" y="3778654"/>
                  <a:pt x="398042" y="3789775"/>
                </a:cubicBezTo>
                <a:lnTo>
                  <a:pt x="398042" y="3789776"/>
                </a:lnTo>
                <a:cubicBezTo>
                  <a:pt x="399638" y="3800896"/>
                  <a:pt x="404781" y="3811613"/>
                  <a:pt x="412973" y="3822472"/>
                </a:cubicBezTo>
                <a:lnTo>
                  <a:pt x="427308" y="3852619"/>
                </a:lnTo>
                <a:lnTo>
                  <a:pt x="417926" y="3885336"/>
                </a:lnTo>
                <a:lnTo>
                  <a:pt x="417925" y="3885337"/>
                </a:lnTo>
                <a:cubicBezTo>
                  <a:pt x="398494" y="3910103"/>
                  <a:pt x="388302" y="3935726"/>
                  <a:pt x="386040" y="3962158"/>
                </a:cubicBezTo>
                <a:lnTo>
                  <a:pt x="386040" y="3962159"/>
                </a:lnTo>
                <a:lnTo>
                  <a:pt x="388431" y="4002409"/>
                </a:lnTo>
                <a:lnTo>
                  <a:pt x="401733" y="4043837"/>
                </a:lnTo>
                <a:lnTo>
                  <a:pt x="401733" y="4043839"/>
                </a:lnTo>
                <a:lnTo>
                  <a:pt x="416855" y="4103825"/>
                </a:lnTo>
                <a:lnTo>
                  <a:pt x="405544" y="4165381"/>
                </a:lnTo>
                <a:lnTo>
                  <a:pt x="405543" y="4165382"/>
                </a:lnTo>
                <a:cubicBezTo>
                  <a:pt x="402114" y="4173479"/>
                  <a:pt x="401543" y="4182766"/>
                  <a:pt x="401638" y="4192386"/>
                </a:cubicBezTo>
                <a:lnTo>
                  <a:pt x="401638" y="4192387"/>
                </a:lnTo>
                <a:lnTo>
                  <a:pt x="405543" y="4165383"/>
                </a:lnTo>
                <a:lnTo>
                  <a:pt x="405544" y="4165381"/>
                </a:lnTo>
                <a:lnTo>
                  <a:pt x="414887" y="4134255"/>
                </a:lnTo>
                <a:lnTo>
                  <a:pt x="416855" y="4103825"/>
                </a:lnTo>
                <a:lnTo>
                  <a:pt x="416855" y="4103824"/>
                </a:lnTo>
                <a:cubicBezTo>
                  <a:pt x="415879" y="4083701"/>
                  <a:pt x="410497" y="4063841"/>
                  <a:pt x="401733" y="4043838"/>
                </a:cubicBezTo>
                <a:lnTo>
                  <a:pt x="401733" y="4043837"/>
                </a:lnTo>
                <a:lnTo>
                  <a:pt x="386040" y="3962159"/>
                </a:lnTo>
                <a:lnTo>
                  <a:pt x="395544" y="3923124"/>
                </a:lnTo>
                <a:cubicBezTo>
                  <a:pt x="400804" y="3910318"/>
                  <a:pt x="408210" y="3897721"/>
                  <a:pt x="417925" y="3885338"/>
                </a:cubicBezTo>
                <a:lnTo>
                  <a:pt x="417926" y="3885336"/>
                </a:lnTo>
                <a:lnTo>
                  <a:pt x="426528" y="3868763"/>
                </a:lnTo>
                <a:lnTo>
                  <a:pt x="427308" y="3852619"/>
                </a:lnTo>
                <a:lnTo>
                  <a:pt x="427308" y="3852618"/>
                </a:lnTo>
                <a:cubicBezTo>
                  <a:pt x="425642" y="3842045"/>
                  <a:pt x="420022" y="3831901"/>
                  <a:pt x="412973" y="3822471"/>
                </a:cubicBezTo>
                <a:lnTo>
                  <a:pt x="398042" y="3789775"/>
                </a:lnTo>
                <a:lnTo>
                  <a:pt x="404399" y="3754652"/>
                </a:lnTo>
                <a:cubicBezTo>
                  <a:pt x="407067" y="3749125"/>
                  <a:pt x="405733" y="3741315"/>
                  <a:pt x="404781" y="3734837"/>
                </a:cubicBezTo>
                <a:lnTo>
                  <a:pt x="404781" y="3734836"/>
                </a:lnTo>
                <a:lnTo>
                  <a:pt x="400733" y="3680163"/>
                </a:lnTo>
                <a:lnTo>
                  <a:pt x="407246" y="3654415"/>
                </a:lnTo>
                <a:cubicBezTo>
                  <a:pt x="411056" y="3646122"/>
                  <a:pt x="416735" y="3638157"/>
                  <a:pt x="424974" y="3630632"/>
                </a:cubicBezTo>
                <a:cubicBezTo>
                  <a:pt x="431452" y="3624725"/>
                  <a:pt x="434118" y="3614819"/>
                  <a:pt x="438500" y="3606817"/>
                </a:cubicBezTo>
                <a:cubicBezTo>
                  <a:pt x="447455" y="3590053"/>
                  <a:pt x="451503" y="3582004"/>
                  <a:pt x="450598" y="3574408"/>
                </a:cubicBezTo>
                <a:lnTo>
                  <a:pt x="450598" y="3574407"/>
                </a:lnTo>
                <a:cubicBezTo>
                  <a:pt x="449693" y="3566810"/>
                  <a:pt x="443835" y="3559667"/>
                  <a:pt x="432976" y="3544712"/>
                </a:cubicBezTo>
                <a:cubicBezTo>
                  <a:pt x="421546" y="3529089"/>
                  <a:pt x="409925" y="3507562"/>
                  <a:pt x="410877" y="3489466"/>
                </a:cubicBezTo>
                <a:cubicBezTo>
                  <a:pt x="416591" y="3380304"/>
                  <a:pt x="389159" y="3276479"/>
                  <a:pt x="363250" y="3172653"/>
                </a:cubicBezTo>
                <a:lnTo>
                  <a:pt x="350796" y="3077401"/>
                </a:lnTo>
                <a:lnTo>
                  <a:pt x="362488" y="2982148"/>
                </a:lnTo>
                <a:cubicBezTo>
                  <a:pt x="365441" y="2970575"/>
                  <a:pt x="366442" y="2959156"/>
                  <a:pt x="366072" y="2947862"/>
                </a:cubicBezTo>
                <a:lnTo>
                  <a:pt x="366072" y="2947861"/>
                </a:lnTo>
                <a:lnTo>
                  <a:pt x="366072" y="2947858"/>
                </a:lnTo>
                <a:lnTo>
                  <a:pt x="361441" y="2914327"/>
                </a:lnTo>
                <a:lnTo>
                  <a:pt x="358166" y="2903545"/>
                </a:lnTo>
                <a:lnTo>
                  <a:pt x="357138" y="2897784"/>
                </a:lnTo>
                <a:cubicBezTo>
                  <a:pt x="352392" y="2881306"/>
                  <a:pt x="346534" y="2865009"/>
                  <a:pt x="341533" y="2848792"/>
                </a:cubicBezTo>
                <a:close/>
                <a:moveTo>
                  <a:pt x="296001" y="2745351"/>
                </a:moveTo>
                <a:lnTo>
                  <a:pt x="289670" y="2770757"/>
                </a:lnTo>
                <a:lnTo>
                  <a:pt x="290080" y="2778005"/>
                </a:lnTo>
                <a:lnTo>
                  <a:pt x="289301" y="2782304"/>
                </a:lnTo>
                <a:lnTo>
                  <a:pt x="290501" y="2785439"/>
                </a:lnTo>
                <a:lnTo>
                  <a:pt x="290929" y="2793022"/>
                </a:lnTo>
                <a:lnTo>
                  <a:pt x="300579" y="2811779"/>
                </a:lnTo>
                <a:lnTo>
                  <a:pt x="300582" y="2811786"/>
                </a:lnTo>
                <a:lnTo>
                  <a:pt x="300583" y="2811786"/>
                </a:lnTo>
                <a:lnTo>
                  <a:pt x="300579" y="2811779"/>
                </a:lnTo>
                <a:lnTo>
                  <a:pt x="290501" y="2785439"/>
                </a:lnTo>
                <a:lnTo>
                  <a:pt x="290080" y="2778005"/>
                </a:lnTo>
                <a:close/>
                <a:moveTo>
                  <a:pt x="817328" y="1508457"/>
                </a:moveTo>
                <a:lnTo>
                  <a:pt x="845421" y="1596212"/>
                </a:lnTo>
                <a:cubicBezTo>
                  <a:pt x="847898" y="1604977"/>
                  <a:pt x="846373" y="1615835"/>
                  <a:pt x="843517" y="1624979"/>
                </a:cubicBezTo>
                <a:cubicBezTo>
                  <a:pt x="833801" y="1656222"/>
                  <a:pt x="809415" y="1676035"/>
                  <a:pt x="786935" y="1697752"/>
                </a:cubicBezTo>
                <a:cubicBezTo>
                  <a:pt x="777029" y="1707278"/>
                  <a:pt x="769981" y="1720422"/>
                  <a:pt x="764267" y="1733187"/>
                </a:cubicBezTo>
                <a:cubicBezTo>
                  <a:pt x="749595" y="1766334"/>
                  <a:pt x="736452" y="1800245"/>
                  <a:pt x="722546" y="1833774"/>
                </a:cubicBezTo>
                <a:cubicBezTo>
                  <a:pt x="721212" y="1837012"/>
                  <a:pt x="717783" y="1839678"/>
                  <a:pt x="714925" y="1842157"/>
                </a:cubicBezTo>
                <a:cubicBezTo>
                  <a:pt x="684824" y="1866921"/>
                  <a:pt x="654535" y="1891496"/>
                  <a:pt x="624434" y="1916453"/>
                </a:cubicBezTo>
                <a:cubicBezTo>
                  <a:pt x="618720" y="1921215"/>
                  <a:pt x="614528" y="1928075"/>
                  <a:pt x="609004" y="1933218"/>
                </a:cubicBezTo>
                <a:cubicBezTo>
                  <a:pt x="601384" y="1940458"/>
                  <a:pt x="594143" y="1949602"/>
                  <a:pt x="584999" y="1953412"/>
                </a:cubicBezTo>
                <a:cubicBezTo>
                  <a:pt x="556234" y="1965223"/>
                  <a:pt x="543850" y="1987893"/>
                  <a:pt x="538516" y="2016468"/>
                </a:cubicBezTo>
                <a:cubicBezTo>
                  <a:pt x="533563" y="2042569"/>
                  <a:pt x="529371" y="2068668"/>
                  <a:pt x="523657" y="2094577"/>
                </a:cubicBezTo>
                <a:cubicBezTo>
                  <a:pt x="516799" y="2126200"/>
                  <a:pt x="509369" y="2157635"/>
                  <a:pt x="500986" y="2188878"/>
                </a:cubicBezTo>
                <a:cubicBezTo>
                  <a:pt x="497366" y="2202403"/>
                  <a:pt x="493176" y="2216691"/>
                  <a:pt x="485746" y="2228313"/>
                </a:cubicBezTo>
                <a:cubicBezTo>
                  <a:pt x="465171" y="2260889"/>
                  <a:pt x="451265" y="2295752"/>
                  <a:pt x="456789" y="2334043"/>
                </a:cubicBezTo>
                <a:cubicBezTo>
                  <a:pt x="461171" y="2364714"/>
                  <a:pt x="449931" y="2390433"/>
                  <a:pt x="432404" y="2409484"/>
                </a:cubicBezTo>
                <a:cubicBezTo>
                  <a:pt x="424451" y="2418153"/>
                  <a:pt x="418938" y="2426976"/>
                  <a:pt x="415304" y="2435912"/>
                </a:cubicBezTo>
                <a:lnTo>
                  <a:pt x="415304" y="2435912"/>
                </a:lnTo>
                <a:lnTo>
                  <a:pt x="415303" y="2435912"/>
                </a:lnTo>
                <a:lnTo>
                  <a:pt x="412309" y="2449831"/>
                </a:lnTo>
                <a:lnTo>
                  <a:pt x="409472" y="2463016"/>
                </a:lnTo>
                <a:lnTo>
                  <a:pt x="409472" y="2463017"/>
                </a:lnTo>
                <a:lnTo>
                  <a:pt x="411535" y="2490550"/>
                </a:lnTo>
                <a:lnTo>
                  <a:pt x="418115" y="2518262"/>
                </a:lnTo>
                <a:lnTo>
                  <a:pt x="418115" y="2518264"/>
                </a:lnTo>
                <a:lnTo>
                  <a:pt x="421759" y="2545006"/>
                </a:lnTo>
                <a:lnTo>
                  <a:pt x="417545" y="2571033"/>
                </a:lnTo>
                <a:cubicBezTo>
                  <a:pt x="405543" y="2612944"/>
                  <a:pt x="372966" y="2640949"/>
                  <a:pt x="344391" y="2668000"/>
                </a:cubicBezTo>
                <a:cubicBezTo>
                  <a:pt x="320006" y="2691053"/>
                  <a:pt x="306290" y="2716962"/>
                  <a:pt x="296001" y="2745347"/>
                </a:cubicBezTo>
                <a:lnTo>
                  <a:pt x="296001" y="2745348"/>
                </a:lnTo>
                <a:cubicBezTo>
                  <a:pt x="306290" y="2716963"/>
                  <a:pt x="320006" y="2691054"/>
                  <a:pt x="344391" y="2668001"/>
                </a:cubicBezTo>
                <a:cubicBezTo>
                  <a:pt x="372966" y="2640950"/>
                  <a:pt x="405543" y="2612945"/>
                  <a:pt x="417545" y="2571034"/>
                </a:cubicBezTo>
                <a:cubicBezTo>
                  <a:pt x="420117" y="2561985"/>
                  <a:pt x="421593" y="2553555"/>
                  <a:pt x="421760" y="2545006"/>
                </a:cubicBezTo>
                <a:lnTo>
                  <a:pt x="421759" y="2545006"/>
                </a:lnTo>
                <a:lnTo>
                  <a:pt x="421760" y="2545005"/>
                </a:lnTo>
                <a:cubicBezTo>
                  <a:pt x="421926" y="2536456"/>
                  <a:pt x="420783" y="2527789"/>
                  <a:pt x="418115" y="2518263"/>
                </a:cubicBezTo>
                <a:lnTo>
                  <a:pt x="418115" y="2518262"/>
                </a:lnTo>
                <a:lnTo>
                  <a:pt x="409472" y="2463017"/>
                </a:lnTo>
                <a:lnTo>
                  <a:pt x="412309" y="2449831"/>
                </a:lnTo>
                <a:lnTo>
                  <a:pt x="415304" y="2435912"/>
                </a:lnTo>
                <a:lnTo>
                  <a:pt x="432404" y="2409485"/>
                </a:lnTo>
                <a:cubicBezTo>
                  <a:pt x="449931" y="2390434"/>
                  <a:pt x="461171" y="2364715"/>
                  <a:pt x="456789" y="2334044"/>
                </a:cubicBezTo>
                <a:cubicBezTo>
                  <a:pt x="451265" y="2295753"/>
                  <a:pt x="465171" y="2260890"/>
                  <a:pt x="485746" y="2228314"/>
                </a:cubicBezTo>
                <a:cubicBezTo>
                  <a:pt x="493176" y="2216692"/>
                  <a:pt x="497366" y="2202404"/>
                  <a:pt x="500986" y="2188879"/>
                </a:cubicBezTo>
                <a:cubicBezTo>
                  <a:pt x="509369" y="2157636"/>
                  <a:pt x="516799" y="2126201"/>
                  <a:pt x="523657" y="2094578"/>
                </a:cubicBezTo>
                <a:cubicBezTo>
                  <a:pt x="529371" y="2068669"/>
                  <a:pt x="533563" y="2042570"/>
                  <a:pt x="538516" y="2016469"/>
                </a:cubicBezTo>
                <a:cubicBezTo>
                  <a:pt x="543850" y="1987894"/>
                  <a:pt x="556234" y="1965224"/>
                  <a:pt x="584999" y="1953413"/>
                </a:cubicBezTo>
                <a:cubicBezTo>
                  <a:pt x="594143" y="1949603"/>
                  <a:pt x="601384" y="1940459"/>
                  <a:pt x="609004" y="1933219"/>
                </a:cubicBezTo>
                <a:cubicBezTo>
                  <a:pt x="614528" y="1928076"/>
                  <a:pt x="618720" y="1921216"/>
                  <a:pt x="624434" y="1916454"/>
                </a:cubicBezTo>
                <a:cubicBezTo>
                  <a:pt x="654535" y="1891497"/>
                  <a:pt x="684824" y="1866922"/>
                  <a:pt x="714925" y="1842158"/>
                </a:cubicBezTo>
                <a:cubicBezTo>
                  <a:pt x="717783" y="1839679"/>
                  <a:pt x="721212" y="1837013"/>
                  <a:pt x="722546" y="1833775"/>
                </a:cubicBezTo>
                <a:cubicBezTo>
                  <a:pt x="736452" y="1800246"/>
                  <a:pt x="749596" y="1766335"/>
                  <a:pt x="764267" y="1733188"/>
                </a:cubicBezTo>
                <a:cubicBezTo>
                  <a:pt x="769981" y="1720423"/>
                  <a:pt x="777029" y="1707279"/>
                  <a:pt x="786936" y="1697753"/>
                </a:cubicBezTo>
                <a:cubicBezTo>
                  <a:pt x="809416" y="1676036"/>
                  <a:pt x="833801" y="1656223"/>
                  <a:pt x="843517" y="1624980"/>
                </a:cubicBezTo>
                <a:cubicBezTo>
                  <a:pt x="846374" y="1615836"/>
                  <a:pt x="847899" y="1604978"/>
                  <a:pt x="845422" y="1596213"/>
                </a:cubicBezTo>
                <a:close/>
                <a:moveTo>
                  <a:pt x="798723" y="1459072"/>
                </a:moveTo>
                <a:lnTo>
                  <a:pt x="807941" y="1481571"/>
                </a:lnTo>
                <a:lnTo>
                  <a:pt x="798724" y="1459073"/>
                </a:lnTo>
                <a:close/>
                <a:moveTo>
                  <a:pt x="779530" y="1268757"/>
                </a:moveTo>
                <a:lnTo>
                  <a:pt x="774363" y="1286068"/>
                </a:lnTo>
                <a:cubicBezTo>
                  <a:pt x="759789" y="1306929"/>
                  <a:pt x="753550" y="1328551"/>
                  <a:pt x="752025" y="1350626"/>
                </a:cubicBezTo>
                <a:lnTo>
                  <a:pt x="757620" y="1413839"/>
                </a:lnTo>
                <a:lnTo>
                  <a:pt x="752026" y="1350627"/>
                </a:lnTo>
                <a:cubicBezTo>
                  <a:pt x="753550" y="1328552"/>
                  <a:pt x="759790" y="1306929"/>
                  <a:pt x="774363" y="1286069"/>
                </a:cubicBezTo>
                <a:cubicBezTo>
                  <a:pt x="777506" y="1281688"/>
                  <a:pt x="779078" y="1275401"/>
                  <a:pt x="779530" y="1268757"/>
                </a:cubicBezTo>
                <a:close/>
                <a:moveTo>
                  <a:pt x="837801" y="773034"/>
                </a:moveTo>
                <a:lnTo>
                  <a:pt x="829801" y="854378"/>
                </a:lnTo>
                <a:cubicBezTo>
                  <a:pt x="827515" y="878955"/>
                  <a:pt x="826753" y="903721"/>
                  <a:pt x="798747" y="915342"/>
                </a:cubicBezTo>
                <a:cubicBezTo>
                  <a:pt x="794365" y="917058"/>
                  <a:pt x="791127" y="922772"/>
                  <a:pt x="788269" y="927154"/>
                </a:cubicBezTo>
                <a:cubicBezTo>
                  <a:pt x="744261" y="994784"/>
                  <a:pt x="745405" y="1030979"/>
                  <a:pt x="791889" y="1097086"/>
                </a:cubicBezTo>
                <a:cubicBezTo>
                  <a:pt x="796651" y="1103944"/>
                  <a:pt x="800081" y="1118612"/>
                  <a:pt x="796271" y="1123184"/>
                </a:cubicBezTo>
                <a:cubicBezTo>
                  <a:pt x="780459" y="1142616"/>
                  <a:pt x="773411" y="1162953"/>
                  <a:pt x="771553" y="1184028"/>
                </a:cubicBezTo>
                <a:cubicBezTo>
                  <a:pt x="773411" y="1162953"/>
                  <a:pt x="780460" y="1142617"/>
                  <a:pt x="796272" y="1123185"/>
                </a:cubicBezTo>
                <a:cubicBezTo>
                  <a:pt x="800082" y="1118613"/>
                  <a:pt x="796652" y="1103945"/>
                  <a:pt x="791890" y="1097087"/>
                </a:cubicBezTo>
                <a:cubicBezTo>
                  <a:pt x="745406" y="1030980"/>
                  <a:pt x="744262" y="994785"/>
                  <a:pt x="788270" y="927155"/>
                </a:cubicBezTo>
                <a:cubicBezTo>
                  <a:pt x="791128" y="922773"/>
                  <a:pt x="794366" y="917059"/>
                  <a:pt x="798748" y="915343"/>
                </a:cubicBezTo>
                <a:cubicBezTo>
                  <a:pt x="826753" y="903722"/>
                  <a:pt x="827515" y="878956"/>
                  <a:pt x="829801" y="854379"/>
                </a:cubicBezTo>
                <a:cubicBezTo>
                  <a:pt x="832277" y="827329"/>
                  <a:pt x="835515" y="800276"/>
                  <a:pt x="837801" y="773035"/>
                </a:cubicBezTo>
                <a:close/>
                <a:moveTo>
                  <a:pt x="782400" y="517850"/>
                </a:moveTo>
                <a:lnTo>
                  <a:pt x="791317" y="556046"/>
                </a:lnTo>
                <a:cubicBezTo>
                  <a:pt x="793413" y="564047"/>
                  <a:pt x="798937" y="572621"/>
                  <a:pt x="797795" y="580049"/>
                </a:cubicBezTo>
                <a:cubicBezTo>
                  <a:pt x="794461" y="601577"/>
                  <a:pt x="796890" y="622200"/>
                  <a:pt x="801176" y="642536"/>
                </a:cubicBezTo>
                <a:lnTo>
                  <a:pt x="813700" y="694927"/>
                </a:lnTo>
                <a:lnTo>
                  <a:pt x="801177" y="642537"/>
                </a:lnTo>
                <a:cubicBezTo>
                  <a:pt x="796891" y="622200"/>
                  <a:pt x="794462" y="601578"/>
                  <a:pt x="797796" y="580050"/>
                </a:cubicBezTo>
                <a:cubicBezTo>
                  <a:pt x="798938" y="572622"/>
                  <a:pt x="793414" y="564048"/>
                  <a:pt x="791318" y="556047"/>
                </a:cubicBezTo>
                <a:close/>
                <a:moveTo>
                  <a:pt x="783887" y="313532"/>
                </a:moveTo>
                <a:lnTo>
                  <a:pt x="786245" y="324057"/>
                </a:lnTo>
                <a:cubicBezTo>
                  <a:pt x="786031" y="328963"/>
                  <a:pt x="785126" y="334583"/>
                  <a:pt x="784459" y="338869"/>
                </a:cubicBezTo>
                <a:lnTo>
                  <a:pt x="784453" y="338902"/>
                </a:lnTo>
                <a:lnTo>
                  <a:pt x="778363" y="367327"/>
                </a:lnTo>
                <a:lnTo>
                  <a:pt x="774553" y="395639"/>
                </a:lnTo>
                <a:lnTo>
                  <a:pt x="784453" y="338902"/>
                </a:lnTo>
                <a:lnTo>
                  <a:pt x="784460" y="338870"/>
                </a:lnTo>
                <a:cubicBezTo>
                  <a:pt x="785794" y="330298"/>
                  <a:pt x="788080" y="316389"/>
                  <a:pt x="783888" y="313533"/>
                </a:cubicBezTo>
                <a:close/>
                <a:moveTo>
                  <a:pt x="761560" y="281567"/>
                </a:moveTo>
                <a:lnTo>
                  <a:pt x="766454" y="295414"/>
                </a:lnTo>
                <a:lnTo>
                  <a:pt x="766455" y="295414"/>
                </a:lnTo>
                <a:close/>
                <a:moveTo>
                  <a:pt x="774880" y="24485"/>
                </a:moveTo>
                <a:lnTo>
                  <a:pt x="777142" y="74128"/>
                </a:lnTo>
                <a:cubicBezTo>
                  <a:pt x="775758" y="100173"/>
                  <a:pt x="771253" y="125875"/>
                  <a:pt x="767023" y="151568"/>
                </a:cubicBezTo>
                <a:lnTo>
                  <a:pt x="766824" y="153387"/>
                </a:lnTo>
                <a:lnTo>
                  <a:pt x="763010" y="177270"/>
                </a:lnTo>
                <a:lnTo>
                  <a:pt x="758551" y="228943"/>
                </a:lnTo>
                <a:lnTo>
                  <a:pt x="766824" y="153387"/>
                </a:lnTo>
                <a:lnTo>
                  <a:pt x="771220" y="125860"/>
                </a:lnTo>
                <a:cubicBezTo>
                  <a:pt x="773910" y="108702"/>
                  <a:pt x="776220" y="91491"/>
                  <a:pt x="777143" y="74128"/>
                </a:cubicBezTo>
                <a:close/>
                <a:moveTo>
                  <a:pt x="313354" y="0"/>
                </a:moveTo>
                <a:lnTo>
                  <a:pt x="777461" y="0"/>
                </a:lnTo>
                <a:lnTo>
                  <a:pt x="774743" y="21485"/>
                </a:lnTo>
                <a:lnTo>
                  <a:pt x="777461" y="0"/>
                </a:lnTo>
                <a:lnTo>
                  <a:pt x="4523171" y="1"/>
                </a:lnTo>
                <a:lnTo>
                  <a:pt x="4523171" y="6858000"/>
                </a:lnTo>
                <a:lnTo>
                  <a:pt x="284400" y="6858000"/>
                </a:lnTo>
                <a:lnTo>
                  <a:pt x="112147" y="6858000"/>
                </a:lnTo>
                <a:lnTo>
                  <a:pt x="102447" y="6815515"/>
                </a:lnTo>
                <a:cubicBezTo>
                  <a:pt x="96923" y="6793034"/>
                  <a:pt x="87016" y="6771318"/>
                  <a:pt x="83396" y="6748457"/>
                </a:cubicBezTo>
                <a:cubicBezTo>
                  <a:pt x="74824" y="6694163"/>
                  <a:pt x="68728" y="6639487"/>
                  <a:pt x="61870" y="6584811"/>
                </a:cubicBezTo>
                <a:cubicBezTo>
                  <a:pt x="54821" y="6528423"/>
                  <a:pt x="47391" y="6472224"/>
                  <a:pt x="41105" y="6415832"/>
                </a:cubicBezTo>
                <a:cubicBezTo>
                  <a:pt x="37865" y="6384971"/>
                  <a:pt x="37295" y="6353918"/>
                  <a:pt x="34247" y="6323057"/>
                </a:cubicBezTo>
                <a:cubicBezTo>
                  <a:pt x="31579" y="6296004"/>
                  <a:pt x="26626" y="6269143"/>
                  <a:pt x="23386" y="6242092"/>
                </a:cubicBezTo>
                <a:cubicBezTo>
                  <a:pt x="20720" y="6218659"/>
                  <a:pt x="19196" y="6195036"/>
                  <a:pt x="16528" y="6171604"/>
                </a:cubicBezTo>
                <a:cubicBezTo>
                  <a:pt x="12148" y="6134074"/>
                  <a:pt x="7194" y="6096735"/>
                  <a:pt x="2622" y="6059396"/>
                </a:cubicBezTo>
                <a:lnTo>
                  <a:pt x="0" y="6041768"/>
                </a:lnTo>
                <a:lnTo>
                  <a:pt x="0" y="6000936"/>
                </a:lnTo>
                <a:lnTo>
                  <a:pt x="3670" y="5957594"/>
                </a:lnTo>
                <a:lnTo>
                  <a:pt x="0" y="5912510"/>
                </a:lnTo>
                <a:lnTo>
                  <a:pt x="0" y="5886400"/>
                </a:lnTo>
                <a:lnTo>
                  <a:pt x="1098" y="5864317"/>
                </a:lnTo>
                <a:cubicBezTo>
                  <a:pt x="7576" y="5839360"/>
                  <a:pt x="16720" y="5815168"/>
                  <a:pt x="24720" y="5790591"/>
                </a:cubicBezTo>
                <a:cubicBezTo>
                  <a:pt x="25672" y="5787923"/>
                  <a:pt x="25864" y="5784685"/>
                  <a:pt x="26434" y="5781829"/>
                </a:cubicBezTo>
                <a:cubicBezTo>
                  <a:pt x="29675" y="5765634"/>
                  <a:pt x="32913" y="5749633"/>
                  <a:pt x="35771" y="5733439"/>
                </a:cubicBezTo>
                <a:cubicBezTo>
                  <a:pt x="37295" y="5724677"/>
                  <a:pt x="37485" y="5715722"/>
                  <a:pt x="38819" y="5706958"/>
                </a:cubicBezTo>
                <a:cubicBezTo>
                  <a:pt x="44153" y="5673049"/>
                  <a:pt x="35199" y="5635710"/>
                  <a:pt x="58250" y="5606371"/>
                </a:cubicBezTo>
                <a:cubicBezTo>
                  <a:pt x="73110" y="5587320"/>
                  <a:pt x="69680" y="5568841"/>
                  <a:pt x="67394" y="5548459"/>
                </a:cubicBezTo>
                <a:cubicBezTo>
                  <a:pt x="65680" y="5533026"/>
                  <a:pt x="66252" y="5517214"/>
                  <a:pt x="66060" y="5501593"/>
                </a:cubicBezTo>
                <a:cubicBezTo>
                  <a:pt x="65490" y="5474160"/>
                  <a:pt x="65298" y="5446727"/>
                  <a:pt x="64346" y="5419294"/>
                </a:cubicBezTo>
                <a:cubicBezTo>
                  <a:pt x="63966" y="5410530"/>
                  <a:pt x="59202" y="5401578"/>
                  <a:pt x="59964" y="5393004"/>
                </a:cubicBezTo>
                <a:cubicBezTo>
                  <a:pt x="63584" y="5353378"/>
                  <a:pt x="69300" y="5313753"/>
                  <a:pt x="72538" y="5274128"/>
                </a:cubicBezTo>
                <a:cubicBezTo>
                  <a:pt x="74442" y="5251649"/>
                  <a:pt x="70824" y="5228596"/>
                  <a:pt x="73490" y="5206307"/>
                </a:cubicBezTo>
                <a:cubicBezTo>
                  <a:pt x="76538" y="5180590"/>
                  <a:pt x="84348" y="5155444"/>
                  <a:pt x="89113" y="5129915"/>
                </a:cubicBezTo>
                <a:cubicBezTo>
                  <a:pt x="90445" y="5122866"/>
                  <a:pt x="88731" y="5115056"/>
                  <a:pt x="88351" y="5107626"/>
                </a:cubicBezTo>
                <a:cubicBezTo>
                  <a:pt x="87968" y="5099244"/>
                  <a:pt x="87206" y="5091051"/>
                  <a:pt x="87016" y="5082669"/>
                </a:cubicBezTo>
                <a:cubicBezTo>
                  <a:pt x="86634" y="5057140"/>
                  <a:pt x="87206" y="5031613"/>
                  <a:pt x="85872" y="5006085"/>
                </a:cubicBezTo>
                <a:cubicBezTo>
                  <a:pt x="85110" y="4990464"/>
                  <a:pt x="77300" y="4974081"/>
                  <a:pt x="80158" y="4959601"/>
                </a:cubicBezTo>
                <a:cubicBezTo>
                  <a:pt x="85682" y="4930074"/>
                  <a:pt x="73300" y="4900545"/>
                  <a:pt x="83586" y="4871018"/>
                </a:cubicBezTo>
                <a:cubicBezTo>
                  <a:pt x="86634" y="4861872"/>
                  <a:pt x="79014" y="4849299"/>
                  <a:pt x="78634" y="4838249"/>
                </a:cubicBezTo>
                <a:cubicBezTo>
                  <a:pt x="77682" y="4810626"/>
                  <a:pt x="77872" y="4783003"/>
                  <a:pt x="78062" y="4755380"/>
                </a:cubicBezTo>
                <a:cubicBezTo>
                  <a:pt x="78252" y="4730613"/>
                  <a:pt x="75586" y="4704894"/>
                  <a:pt x="80920" y="4681082"/>
                </a:cubicBezTo>
                <a:cubicBezTo>
                  <a:pt x="86634" y="4656125"/>
                  <a:pt x="85872" y="4633646"/>
                  <a:pt x="79396" y="4609451"/>
                </a:cubicBezTo>
                <a:cubicBezTo>
                  <a:pt x="75014" y="4592877"/>
                  <a:pt x="74442" y="4575350"/>
                  <a:pt x="73110" y="4558206"/>
                </a:cubicBezTo>
                <a:cubicBezTo>
                  <a:pt x="71586" y="4539727"/>
                  <a:pt x="75586" y="4519342"/>
                  <a:pt x="69300" y="4502578"/>
                </a:cubicBezTo>
                <a:cubicBezTo>
                  <a:pt x="50629" y="4452664"/>
                  <a:pt x="46629" y="4401418"/>
                  <a:pt x="46629" y="4349221"/>
                </a:cubicBezTo>
                <a:cubicBezTo>
                  <a:pt x="46629" y="4339694"/>
                  <a:pt x="49295" y="4329978"/>
                  <a:pt x="52153" y="4320836"/>
                </a:cubicBezTo>
                <a:cubicBezTo>
                  <a:pt x="69300" y="4267492"/>
                  <a:pt x="67776" y="4213960"/>
                  <a:pt x="57297" y="4159666"/>
                </a:cubicBezTo>
                <a:cubicBezTo>
                  <a:pt x="55011" y="4148426"/>
                  <a:pt x="54629" y="4135853"/>
                  <a:pt x="56915" y="4124613"/>
                </a:cubicBezTo>
                <a:cubicBezTo>
                  <a:pt x="63584" y="4092988"/>
                  <a:pt x="74634" y="4062317"/>
                  <a:pt x="79396" y="4030502"/>
                </a:cubicBezTo>
                <a:cubicBezTo>
                  <a:pt x="87206" y="3977924"/>
                  <a:pt x="60918" y="3932393"/>
                  <a:pt x="43771" y="3885337"/>
                </a:cubicBezTo>
                <a:cubicBezTo>
                  <a:pt x="31627" y="3851760"/>
                  <a:pt x="8016" y="3821934"/>
                  <a:pt x="426" y="3786776"/>
                </a:cubicBezTo>
                <a:lnTo>
                  <a:pt x="0" y="3773896"/>
                </a:lnTo>
                <a:lnTo>
                  <a:pt x="0" y="3393881"/>
                </a:lnTo>
                <a:lnTo>
                  <a:pt x="11838" y="3359515"/>
                </a:lnTo>
                <a:cubicBezTo>
                  <a:pt x="14434" y="3346204"/>
                  <a:pt x="14910" y="3332773"/>
                  <a:pt x="12910" y="3318770"/>
                </a:cubicBezTo>
                <a:cubicBezTo>
                  <a:pt x="12243" y="3314103"/>
                  <a:pt x="9909" y="3308769"/>
                  <a:pt x="6718" y="3304078"/>
                </a:cubicBezTo>
                <a:lnTo>
                  <a:pt x="0" y="3297656"/>
                </a:lnTo>
                <a:lnTo>
                  <a:pt x="0" y="3207866"/>
                </a:lnTo>
                <a:lnTo>
                  <a:pt x="15553" y="3186770"/>
                </a:lnTo>
                <a:cubicBezTo>
                  <a:pt x="28483" y="3162328"/>
                  <a:pt x="30484" y="3134646"/>
                  <a:pt x="36341" y="3107499"/>
                </a:cubicBezTo>
                <a:cubicBezTo>
                  <a:pt x="41105" y="3085402"/>
                  <a:pt x="41295" y="3064826"/>
                  <a:pt x="38057" y="3042727"/>
                </a:cubicBezTo>
                <a:cubicBezTo>
                  <a:pt x="30817" y="2994721"/>
                  <a:pt x="41105" y="2948046"/>
                  <a:pt x="54249" y="2901942"/>
                </a:cubicBezTo>
                <a:cubicBezTo>
                  <a:pt x="63012" y="2871461"/>
                  <a:pt x="68346" y="2840218"/>
                  <a:pt x="77300" y="2809929"/>
                </a:cubicBezTo>
                <a:cubicBezTo>
                  <a:pt x="84158" y="2787258"/>
                  <a:pt x="92351" y="2764589"/>
                  <a:pt x="103399" y="2743825"/>
                </a:cubicBezTo>
                <a:cubicBezTo>
                  <a:pt x="119594" y="2713722"/>
                  <a:pt x="143978" y="2687435"/>
                  <a:pt x="137500" y="2649142"/>
                </a:cubicBezTo>
                <a:cubicBezTo>
                  <a:pt x="131786" y="2615420"/>
                  <a:pt x="143786" y="2584941"/>
                  <a:pt x="155217" y="2554078"/>
                </a:cubicBezTo>
                <a:cubicBezTo>
                  <a:pt x="163599" y="2531408"/>
                  <a:pt x="172173" y="2508741"/>
                  <a:pt x="177507" y="2485306"/>
                </a:cubicBezTo>
                <a:cubicBezTo>
                  <a:pt x="183794" y="2457491"/>
                  <a:pt x="181126" y="2426058"/>
                  <a:pt x="192748" y="2401291"/>
                </a:cubicBezTo>
                <a:cubicBezTo>
                  <a:pt x="204940" y="2375382"/>
                  <a:pt x="196748" y="2353858"/>
                  <a:pt x="193318" y="2330805"/>
                </a:cubicBezTo>
                <a:cubicBezTo>
                  <a:pt x="187984" y="2294038"/>
                  <a:pt x="178077" y="2257458"/>
                  <a:pt x="190652" y="2220311"/>
                </a:cubicBezTo>
                <a:cubicBezTo>
                  <a:pt x="205892" y="2175162"/>
                  <a:pt x="222275" y="2130392"/>
                  <a:pt x="236753" y="2085053"/>
                </a:cubicBezTo>
                <a:cubicBezTo>
                  <a:pt x="242280" y="2067524"/>
                  <a:pt x="244566" y="2048667"/>
                  <a:pt x="247042" y="2030377"/>
                </a:cubicBezTo>
                <a:cubicBezTo>
                  <a:pt x="249138" y="2013042"/>
                  <a:pt x="243804" y="1992278"/>
                  <a:pt x="251804" y="1978939"/>
                </a:cubicBezTo>
                <a:cubicBezTo>
                  <a:pt x="272379" y="1944648"/>
                  <a:pt x="282475" y="1909407"/>
                  <a:pt x="282475" y="1869779"/>
                </a:cubicBezTo>
                <a:cubicBezTo>
                  <a:pt x="282475" y="1854919"/>
                  <a:pt x="291049" y="1840440"/>
                  <a:pt x="292573" y="1825392"/>
                </a:cubicBezTo>
                <a:cubicBezTo>
                  <a:pt x="294477" y="1804815"/>
                  <a:pt x="299622" y="1781193"/>
                  <a:pt x="292381" y="1763286"/>
                </a:cubicBezTo>
                <a:cubicBezTo>
                  <a:pt x="275237" y="1721184"/>
                  <a:pt x="289525" y="1687085"/>
                  <a:pt x="306480" y="1650316"/>
                </a:cubicBezTo>
                <a:cubicBezTo>
                  <a:pt x="323244" y="1614119"/>
                  <a:pt x="336579" y="1576018"/>
                  <a:pt x="347629" y="1537536"/>
                </a:cubicBezTo>
                <a:cubicBezTo>
                  <a:pt x="351629" y="1523058"/>
                  <a:pt x="344961" y="1505723"/>
                  <a:pt x="343629" y="1489719"/>
                </a:cubicBezTo>
                <a:cubicBezTo>
                  <a:pt x="343247" y="1484003"/>
                  <a:pt x="342675" y="1477716"/>
                  <a:pt x="344581" y="1472574"/>
                </a:cubicBezTo>
                <a:cubicBezTo>
                  <a:pt x="362870" y="1422853"/>
                  <a:pt x="376776" y="1372367"/>
                  <a:pt x="367252" y="1318455"/>
                </a:cubicBezTo>
                <a:cubicBezTo>
                  <a:pt x="366298" y="1313503"/>
                  <a:pt x="368394" y="1307977"/>
                  <a:pt x="369728" y="1303023"/>
                </a:cubicBezTo>
                <a:cubicBezTo>
                  <a:pt x="376586" y="1278828"/>
                  <a:pt x="387444" y="1255205"/>
                  <a:pt x="389921" y="1230632"/>
                </a:cubicBezTo>
                <a:cubicBezTo>
                  <a:pt x="396017" y="1170050"/>
                  <a:pt x="398495" y="1109090"/>
                  <a:pt x="402495" y="1048124"/>
                </a:cubicBezTo>
                <a:cubicBezTo>
                  <a:pt x="402685" y="1044314"/>
                  <a:pt x="402685" y="1040314"/>
                  <a:pt x="404019" y="1036886"/>
                </a:cubicBezTo>
                <a:cubicBezTo>
                  <a:pt x="412211" y="1014405"/>
                  <a:pt x="409543" y="994784"/>
                  <a:pt x="393923" y="975732"/>
                </a:cubicBezTo>
                <a:cubicBezTo>
                  <a:pt x="387064" y="967349"/>
                  <a:pt x="383444" y="955919"/>
                  <a:pt x="379634" y="945443"/>
                </a:cubicBezTo>
                <a:cubicBezTo>
                  <a:pt x="373918" y="930010"/>
                  <a:pt x="368394" y="914199"/>
                  <a:pt x="364774" y="898197"/>
                </a:cubicBezTo>
                <a:cubicBezTo>
                  <a:pt x="361346" y="882383"/>
                  <a:pt x="356583" y="865429"/>
                  <a:pt x="359250" y="850188"/>
                </a:cubicBezTo>
                <a:cubicBezTo>
                  <a:pt x="364012" y="822755"/>
                  <a:pt x="374680" y="796654"/>
                  <a:pt x="381730" y="769604"/>
                </a:cubicBezTo>
                <a:cubicBezTo>
                  <a:pt x="384206" y="760269"/>
                  <a:pt x="383824" y="749981"/>
                  <a:pt x="384016" y="740267"/>
                </a:cubicBezTo>
                <a:cubicBezTo>
                  <a:pt x="384586" y="717976"/>
                  <a:pt x="379062" y="695115"/>
                  <a:pt x="394875" y="674922"/>
                </a:cubicBezTo>
                <a:cubicBezTo>
                  <a:pt x="409733" y="656254"/>
                  <a:pt x="405353" y="637391"/>
                  <a:pt x="394113" y="617771"/>
                </a:cubicBezTo>
                <a:cubicBezTo>
                  <a:pt x="386110" y="603672"/>
                  <a:pt x="379824" y="587671"/>
                  <a:pt x="376776" y="571859"/>
                </a:cubicBezTo>
                <a:cubicBezTo>
                  <a:pt x="372586" y="550140"/>
                  <a:pt x="370870" y="528614"/>
                  <a:pt x="373348" y="505181"/>
                </a:cubicBezTo>
                <a:cubicBezTo>
                  <a:pt x="375062" y="488606"/>
                  <a:pt x="375824" y="475080"/>
                  <a:pt x="385920" y="462125"/>
                </a:cubicBezTo>
                <a:cubicBezTo>
                  <a:pt x="387444" y="460031"/>
                  <a:pt x="387826" y="456221"/>
                  <a:pt x="387634" y="453363"/>
                </a:cubicBezTo>
                <a:cubicBezTo>
                  <a:pt x="384396" y="415834"/>
                  <a:pt x="386110" y="378685"/>
                  <a:pt x="388399" y="340773"/>
                </a:cubicBezTo>
                <a:cubicBezTo>
                  <a:pt x="391445" y="292578"/>
                  <a:pt x="382492" y="241900"/>
                  <a:pt x="350487" y="200181"/>
                </a:cubicBezTo>
                <a:cubicBezTo>
                  <a:pt x="345723" y="194084"/>
                  <a:pt x="343629" y="184940"/>
                  <a:pt x="342485" y="176938"/>
                </a:cubicBezTo>
                <a:cubicBezTo>
                  <a:pt x="337533" y="139218"/>
                  <a:pt x="334103" y="101307"/>
                  <a:pt x="328579" y="63586"/>
                </a:cubicBezTo>
                <a:cubicBezTo>
                  <a:pt x="325530" y="43011"/>
                  <a:pt x="322862" y="21485"/>
                  <a:pt x="314480" y="2816"/>
                </a:cubicBezTo>
                <a:close/>
              </a:path>
            </a:pathLst>
          </a:custGeom>
          <a:effectLst>
            <a:outerShdw blurRad="381000" dist="152400" dir="10800000" algn="r" rotWithShape="0">
              <a:prstClr val="black">
                <a:alpha val="10000"/>
              </a:prstClr>
            </a:outerShdw>
          </a:effec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564DEED3-BC52-4F15-8426-D33275CB01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620000" y="-1"/>
            <a:ext cx="874716" cy="6858001"/>
            <a:chOff x="7620000" y="-1"/>
            <a:chExt cx="874716" cy="6858001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937D94AD-9CD7-4F7F-B13A-399B378406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4628357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F6D3FDC-6FDD-4615-B246-1FC651E95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4628357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3715591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5A0D4D0-DC11-4CAA-AA17-A6B0C2B4F7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3DE305-08EE-E3B1-AA19-B729BF1AB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174819"/>
            <a:ext cx="6143625" cy="28583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>
                <a:solidFill>
                  <a:schemeClr val="bg1"/>
                </a:solidFill>
              </a:rPr>
              <a:t>Communication With Minimal Internet: Communication Hubs</a:t>
            </a:r>
          </a:p>
        </p:txBody>
      </p:sp>
      <p:pic>
        <p:nvPicPr>
          <p:cNvPr id="7" name="Picture 6" descr="A picture containing text, sky, outdoor, sign&#10;&#10;Description automatically generated">
            <a:extLst>
              <a:ext uri="{FF2B5EF4-FFF2-40B4-BE49-F238E27FC236}">
                <a16:creationId xmlns:a16="http://schemas.microsoft.com/office/drawing/2014/main" id="{AFF6F344-FAB5-91AB-023B-4EC40D5964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9" r="1501"/>
          <a:stretch/>
        </p:blipFill>
        <p:spPr>
          <a:xfrm>
            <a:off x="7668829" y="10"/>
            <a:ext cx="4523171" cy="6857990"/>
          </a:xfrm>
          <a:custGeom>
            <a:avLst/>
            <a:gdLst/>
            <a:ahLst/>
            <a:cxnLst/>
            <a:rect l="l" t="t" r="r" b="b"/>
            <a:pathLst>
              <a:path w="4523171" h="6858000">
                <a:moveTo>
                  <a:pt x="328959" y="6564619"/>
                </a:moveTo>
                <a:lnTo>
                  <a:pt x="306480" y="6588624"/>
                </a:lnTo>
                <a:cubicBezTo>
                  <a:pt x="298003" y="6597577"/>
                  <a:pt x="291954" y="6611341"/>
                  <a:pt x="289858" y="6625223"/>
                </a:cubicBezTo>
                <a:lnTo>
                  <a:pt x="289858" y="6625224"/>
                </a:lnTo>
                <a:lnTo>
                  <a:pt x="289870" y="6645551"/>
                </a:lnTo>
                <a:lnTo>
                  <a:pt x="296953" y="6662539"/>
                </a:lnTo>
                <a:lnTo>
                  <a:pt x="296953" y="6662541"/>
                </a:lnTo>
                <a:lnTo>
                  <a:pt x="296954" y="6662543"/>
                </a:lnTo>
                <a:lnTo>
                  <a:pt x="311551" y="6702975"/>
                </a:lnTo>
                <a:lnTo>
                  <a:pt x="297715" y="6742551"/>
                </a:lnTo>
                <a:lnTo>
                  <a:pt x="297714" y="6742554"/>
                </a:lnTo>
                <a:lnTo>
                  <a:pt x="283011" y="6776799"/>
                </a:lnTo>
                <a:lnTo>
                  <a:pt x="278238" y="6812061"/>
                </a:lnTo>
                <a:lnTo>
                  <a:pt x="278237" y="6812062"/>
                </a:lnTo>
                <a:lnTo>
                  <a:pt x="278237" y="6812063"/>
                </a:lnTo>
                <a:lnTo>
                  <a:pt x="278238" y="6812061"/>
                </a:lnTo>
                <a:lnTo>
                  <a:pt x="297714" y="6742554"/>
                </a:lnTo>
                <a:lnTo>
                  <a:pt x="297715" y="6742552"/>
                </a:lnTo>
                <a:cubicBezTo>
                  <a:pt x="306003" y="6729218"/>
                  <a:pt x="311147" y="6716168"/>
                  <a:pt x="311551" y="6702976"/>
                </a:cubicBezTo>
                <a:lnTo>
                  <a:pt x="311551" y="6702975"/>
                </a:lnTo>
                <a:lnTo>
                  <a:pt x="308405" y="6683026"/>
                </a:lnTo>
                <a:lnTo>
                  <a:pt x="296954" y="6662543"/>
                </a:lnTo>
                <a:lnTo>
                  <a:pt x="296953" y="6662540"/>
                </a:lnTo>
                <a:lnTo>
                  <a:pt x="296953" y="6662539"/>
                </a:lnTo>
                <a:lnTo>
                  <a:pt x="289858" y="6625224"/>
                </a:lnTo>
                <a:lnTo>
                  <a:pt x="306480" y="6588625"/>
                </a:lnTo>
                <a:cubicBezTo>
                  <a:pt x="312576" y="6582146"/>
                  <a:pt x="318672" y="6575478"/>
                  <a:pt x="328959" y="6564620"/>
                </a:cubicBezTo>
                <a:close/>
                <a:moveTo>
                  <a:pt x="248638" y="6438980"/>
                </a:moveTo>
                <a:cubicBezTo>
                  <a:pt x="258140" y="6444076"/>
                  <a:pt x="265617" y="6451649"/>
                  <a:pt x="268569" y="6463840"/>
                </a:cubicBezTo>
                <a:lnTo>
                  <a:pt x="268572" y="6463848"/>
                </a:lnTo>
                <a:lnTo>
                  <a:pt x="279556" y="6508051"/>
                </a:lnTo>
                <a:lnTo>
                  <a:pt x="282367" y="6513011"/>
                </a:lnTo>
                <a:lnTo>
                  <a:pt x="284834" y="6521803"/>
                </a:lnTo>
                <a:lnTo>
                  <a:pt x="301172" y="6546194"/>
                </a:lnTo>
                <a:lnTo>
                  <a:pt x="301172" y="6546193"/>
                </a:lnTo>
                <a:lnTo>
                  <a:pt x="282367" y="6513011"/>
                </a:lnTo>
                <a:lnTo>
                  <a:pt x="268572" y="6463848"/>
                </a:lnTo>
                <a:lnTo>
                  <a:pt x="268569" y="6463839"/>
                </a:lnTo>
                <a:close/>
                <a:moveTo>
                  <a:pt x="166047" y="6392242"/>
                </a:moveTo>
                <a:lnTo>
                  <a:pt x="173364" y="6407332"/>
                </a:lnTo>
                <a:lnTo>
                  <a:pt x="173364" y="6407331"/>
                </a:lnTo>
                <a:close/>
                <a:moveTo>
                  <a:pt x="401733" y="4221390"/>
                </a:moveTo>
                <a:lnTo>
                  <a:pt x="396017" y="4253013"/>
                </a:lnTo>
                <a:cubicBezTo>
                  <a:pt x="383824" y="4277400"/>
                  <a:pt x="368204" y="4300069"/>
                  <a:pt x="356201" y="4324644"/>
                </a:cubicBezTo>
                <a:cubicBezTo>
                  <a:pt x="350487" y="4336456"/>
                  <a:pt x="347439" y="4350553"/>
                  <a:pt x="347247" y="4363889"/>
                </a:cubicBezTo>
                <a:lnTo>
                  <a:pt x="347247" y="4363890"/>
                </a:lnTo>
                <a:cubicBezTo>
                  <a:pt x="346295" y="4403325"/>
                  <a:pt x="346295" y="4442761"/>
                  <a:pt x="348009" y="4482004"/>
                </a:cubicBezTo>
                <a:cubicBezTo>
                  <a:pt x="350677" y="4546776"/>
                  <a:pt x="351249" y="4612500"/>
                  <a:pt x="408019" y="4659174"/>
                </a:cubicBezTo>
                <a:cubicBezTo>
                  <a:pt x="412591" y="4662986"/>
                  <a:pt x="415259" y="4671176"/>
                  <a:pt x="416021" y="4677655"/>
                </a:cubicBezTo>
                <a:cubicBezTo>
                  <a:pt x="419640" y="4707564"/>
                  <a:pt x="420022" y="4738235"/>
                  <a:pt x="425928" y="4767764"/>
                </a:cubicBezTo>
                <a:lnTo>
                  <a:pt x="427237" y="4800482"/>
                </a:lnTo>
                <a:lnTo>
                  <a:pt x="412401" y="4828915"/>
                </a:lnTo>
                <a:cubicBezTo>
                  <a:pt x="404115" y="4837702"/>
                  <a:pt x="397114" y="4847213"/>
                  <a:pt x="391971" y="4857316"/>
                </a:cubicBezTo>
                <a:lnTo>
                  <a:pt x="390221" y="4863341"/>
                </a:lnTo>
                <a:lnTo>
                  <a:pt x="387469" y="4867613"/>
                </a:lnTo>
                <a:lnTo>
                  <a:pt x="382691" y="4889274"/>
                </a:lnTo>
                <a:lnTo>
                  <a:pt x="382691" y="4889275"/>
                </a:lnTo>
                <a:cubicBezTo>
                  <a:pt x="382122" y="4896713"/>
                  <a:pt x="382634" y="4904357"/>
                  <a:pt x="384396" y="4912168"/>
                </a:cubicBezTo>
                <a:lnTo>
                  <a:pt x="385799" y="4933804"/>
                </a:lnTo>
                <a:lnTo>
                  <a:pt x="378247" y="4957452"/>
                </a:lnTo>
                <a:lnTo>
                  <a:pt x="360964" y="4987036"/>
                </a:lnTo>
                <a:cubicBezTo>
                  <a:pt x="349725" y="5003800"/>
                  <a:pt x="335627" y="5022851"/>
                  <a:pt x="334485" y="5041520"/>
                </a:cubicBezTo>
                <a:cubicBezTo>
                  <a:pt x="333557" y="5057380"/>
                  <a:pt x="327458" y="5072410"/>
                  <a:pt x="321371" y="5087422"/>
                </a:cubicBezTo>
                <a:lnTo>
                  <a:pt x="321364" y="5087449"/>
                </a:lnTo>
                <a:lnTo>
                  <a:pt x="315482" y="5102460"/>
                </a:lnTo>
                <a:lnTo>
                  <a:pt x="308338" y="5133219"/>
                </a:lnTo>
                <a:lnTo>
                  <a:pt x="308337" y="5133223"/>
                </a:lnTo>
                <a:lnTo>
                  <a:pt x="308337" y="5133224"/>
                </a:lnTo>
                <a:lnTo>
                  <a:pt x="315052" y="5166113"/>
                </a:lnTo>
                <a:lnTo>
                  <a:pt x="314362" y="5172089"/>
                </a:lnTo>
                <a:cubicBezTo>
                  <a:pt x="313481" y="5174399"/>
                  <a:pt x="312290" y="5176875"/>
                  <a:pt x="311814" y="5179066"/>
                </a:cubicBezTo>
                <a:lnTo>
                  <a:pt x="311814" y="5179067"/>
                </a:lnTo>
                <a:cubicBezTo>
                  <a:pt x="304574" y="5214121"/>
                  <a:pt x="311624" y="5247078"/>
                  <a:pt x="335437" y="5272796"/>
                </a:cubicBezTo>
                <a:lnTo>
                  <a:pt x="360397" y="5321350"/>
                </a:lnTo>
                <a:lnTo>
                  <a:pt x="364317" y="5355013"/>
                </a:lnTo>
                <a:lnTo>
                  <a:pt x="359440" y="5385383"/>
                </a:lnTo>
                <a:cubicBezTo>
                  <a:pt x="356201" y="5398720"/>
                  <a:pt x="353915" y="5412056"/>
                  <a:pt x="351249" y="5425581"/>
                </a:cubicBezTo>
                <a:cubicBezTo>
                  <a:pt x="347439" y="5443869"/>
                  <a:pt x="343437" y="5462350"/>
                  <a:pt x="339627" y="5480636"/>
                </a:cubicBezTo>
                <a:cubicBezTo>
                  <a:pt x="337722" y="5489496"/>
                  <a:pt x="335151" y="5498831"/>
                  <a:pt x="335103" y="5507666"/>
                </a:cubicBezTo>
                <a:lnTo>
                  <a:pt x="335103" y="5507667"/>
                </a:lnTo>
                <a:lnTo>
                  <a:pt x="337324" y="5520421"/>
                </a:lnTo>
                <a:lnTo>
                  <a:pt x="345722" y="5531691"/>
                </a:lnTo>
                <a:lnTo>
                  <a:pt x="345723" y="5531693"/>
                </a:lnTo>
                <a:lnTo>
                  <a:pt x="355869" y="5547577"/>
                </a:lnTo>
                <a:lnTo>
                  <a:pt x="346295" y="5562745"/>
                </a:lnTo>
                <a:cubicBezTo>
                  <a:pt x="303622" y="5600466"/>
                  <a:pt x="276951" y="5646188"/>
                  <a:pt x="275047" y="5704482"/>
                </a:cubicBezTo>
                <a:cubicBezTo>
                  <a:pt x="274665" y="5716484"/>
                  <a:pt x="271999" y="5728677"/>
                  <a:pt x="269141" y="5740487"/>
                </a:cubicBezTo>
                <a:cubicBezTo>
                  <a:pt x="267426" y="5747727"/>
                  <a:pt x="265520" y="5756492"/>
                  <a:pt x="260376" y="5760872"/>
                </a:cubicBezTo>
                <a:cubicBezTo>
                  <a:pt x="221133" y="5794973"/>
                  <a:pt x="193890" y="5837456"/>
                  <a:pt x="171981" y="5883750"/>
                </a:cubicBezTo>
                <a:lnTo>
                  <a:pt x="171979" y="5883755"/>
                </a:lnTo>
                <a:lnTo>
                  <a:pt x="160957" y="5909350"/>
                </a:lnTo>
                <a:lnTo>
                  <a:pt x="154076" y="5935945"/>
                </a:lnTo>
                <a:lnTo>
                  <a:pt x="154075" y="5935948"/>
                </a:lnTo>
                <a:lnTo>
                  <a:pt x="154075" y="5935949"/>
                </a:lnTo>
                <a:lnTo>
                  <a:pt x="154242" y="5964476"/>
                </a:lnTo>
                <a:lnTo>
                  <a:pt x="157695" y="5993289"/>
                </a:lnTo>
                <a:lnTo>
                  <a:pt x="157695" y="5993291"/>
                </a:lnTo>
                <a:cubicBezTo>
                  <a:pt x="158837" y="6004531"/>
                  <a:pt x="158647" y="6017485"/>
                  <a:pt x="164171" y="6026440"/>
                </a:cubicBezTo>
                <a:cubicBezTo>
                  <a:pt x="181508" y="6054825"/>
                  <a:pt x="200176" y="6082258"/>
                  <a:pt x="220371" y="6108738"/>
                </a:cubicBezTo>
                <a:lnTo>
                  <a:pt x="234064" y="6133314"/>
                </a:lnTo>
                <a:lnTo>
                  <a:pt x="218468" y="6155599"/>
                </a:lnTo>
                <a:lnTo>
                  <a:pt x="218465" y="6155601"/>
                </a:lnTo>
                <a:cubicBezTo>
                  <a:pt x="196176" y="6175796"/>
                  <a:pt x="184556" y="6200943"/>
                  <a:pt x="179794" y="6228755"/>
                </a:cubicBezTo>
                <a:cubicBezTo>
                  <a:pt x="172363" y="6272763"/>
                  <a:pt x="166077" y="6317150"/>
                  <a:pt x="162457" y="6361538"/>
                </a:cubicBezTo>
                <a:lnTo>
                  <a:pt x="162457" y="6361539"/>
                </a:lnTo>
                <a:lnTo>
                  <a:pt x="179794" y="6228756"/>
                </a:lnTo>
                <a:cubicBezTo>
                  <a:pt x="184556" y="6200944"/>
                  <a:pt x="196176" y="6175797"/>
                  <a:pt x="218465" y="6155602"/>
                </a:cubicBezTo>
                <a:lnTo>
                  <a:pt x="218468" y="6155599"/>
                </a:lnTo>
                <a:lnTo>
                  <a:pt x="230364" y="6143189"/>
                </a:lnTo>
                <a:lnTo>
                  <a:pt x="234064" y="6133314"/>
                </a:lnTo>
                <a:lnTo>
                  <a:pt x="234064" y="6133313"/>
                </a:lnTo>
                <a:cubicBezTo>
                  <a:pt x="233993" y="6126883"/>
                  <a:pt x="229039" y="6120073"/>
                  <a:pt x="220371" y="6108737"/>
                </a:cubicBezTo>
                <a:cubicBezTo>
                  <a:pt x="200176" y="6082257"/>
                  <a:pt x="181508" y="6054824"/>
                  <a:pt x="164171" y="6026439"/>
                </a:cubicBezTo>
                <a:cubicBezTo>
                  <a:pt x="158647" y="6017484"/>
                  <a:pt x="158837" y="6004530"/>
                  <a:pt x="157695" y="5993290"/>
                </a:cubicBezTo>
                <a:lnTo>
                  <a:pt x="157695" y="5993289"/>
                </a:lnTo>
                <a:lnTo>
                  <a:pt x="154075" y="5935949"/>
                </a:lnTo>
                <a:lnTo>
                  <a:pt x="154076" y="5935945"/>
                </a:lnTo>
                <a:lnTo>
                  <a:pt x="171979" y="5883755"/>
                </a:lnTo>
                <a:lnTo>
                  <a:pt x="171981" y="5883751"/>
                </a:lnTo>
                <a:cubicBezTo>
                  <a:pt x="193890" y="5837457"/>
                  <a:pt x="221133" y="5794974"/>
                  <a:pt x="260376" y="5760873"/>
                </a:cubicBezTo>
                <a:cubicBezTo>
                  <a:pt x="265520" y="5756493"/>
                  <a:pt x="267426" y="5747728"/>
                  <a:pt x="269141" y="5740488"/>
                </a:cubicBezTo>
                <a:cubicBezTo>
                  <a:pt x="271999" y="5728678"/>
                  <a:pt x="274665" y="5716485"/>
                  <a:pt x="275047" y="5704483"/>
                </a:cubicBezTo>
                <a:cubicBezTo>
                  <a:pt x="276951" y="5646189"/>
                  <a:pt x="303622" y="5600467"/>
                  <a:pt x="346295" y="5562746"/>
                </a:cubicBezTo>
                <a:cubicBezTo>
                  <a:pt x="352392" y="5557317"/>
                  <a:pt x="355774" y="5552507"/>
                  <a:pt x="355869" y="5547578"/>
                </a:cubicBezTo>
                <a:lnTo>
                  <a:pt x="355869" y="5547577"/>
                </a:lnTo>
                <a:cubicBezTo>
                  <a:pt x="355964" y="5542648"/>
                  <a:pt x="352773" y="5537599"/>
                  <a:pt x="345723" y="5531692"/>
                </a:cubicBezTo>
                <a:lnTo>
                  <a:pt x="345722" y="5531691"/>
                </a:lnTo>
                <a:lnTo>
                  <a:pt x="335103" y="5507667"/>
                </a:lnTo>
                <a:lnTo>
                  <a:pt x="339627" y="5480637"/>
                </a:lnTo>
                <a:cubicBezTo>
                  <a:pt x="343437" y="5462351"/>
                  <a:pt x="347439" y="5443870"/>
                  <a:pt x="351249" y="5425582"/>
                </a:cubicBezTo>
                <a:cubicBezTo>
                  <a:pt x="353915" y="5412057"/>
                  <a:pt x="356201" y="5398721"/>
                  <a:pt x="359440" y="5385384"/>
                </a:cubicBezTo>
                <a:cubicBezTo>
                  <a:pt x="361965" y="5375002"/>
                  <a:pt x="363668" y="5364882"/>
                  <a:pt x="364317" y="5355014"/>
                </a:cubicBezTo>
                <a:lnTo>
                  <a:pt x="364317" y="5355013"/>
                </a:lnTo>
                <a:lnTo>
                  <a:pt x="362870" y="5326162"/>
                </a:lnTo>
                <a:lnTo>
                  <a:pt x="360397" y="5321350"/>
                </a:lnTo>
                <a:lnTo>
                  <a:pt x="359341" y="5312287"/>
                </a:lnTo>
                <a:cubicBezTo>
                  <a:pt x="354789" y="5298594"/>
                  <a:pt x="347082" y="5285440"/>
                  <a:pt x="335437" y="5272795"/>
                </a:cubicBezTo>
                <a:cubicBezTo>
                  <a:pt x="323531" y="5259936"/>
                  <a:pt x="315815" y="5245268"/>
                  <a:pt x="311981" y="5229432"/>
                </a:cubicBezTo>
                <a:lnTo>
                  <a:pt x="311814" y="5179067"/>
                </a:lnTo>
                <a:lnTo>
                  <a:pt x="314362" y="5172090"/>
                </a:lnTo>
                <a:cubicBezTo>
                  <a:pt x="315243" y="5169780"/>
                  <a:pt x="315814" y="5167637"/>
                  <a:pt x="315052" y="5166113"/>
                </a:cubicBezTo>
                <a:lnTo>
                  <a:pt x="315052" y="5166112"/>
                </a:lnTo>
                <a:lnTo>
                  <a:pt x="308337" y="5133224"/>
                </a:lnTo>
                <a:lnTo>
                  <a:pt x="308338" y="5133219"/>
                </a:lnTo>
                <a:lnTo>
                  <a:pt x="321364" y="5087449"/>
                </a:lnTo>
                <a:lnTo>
                  <a:pt x="327270" y="5072375"/>
                </a:lnTo>
                <a:cubicBezTo>
                  <a:pt x="330949" y="5062299"/>
                  <a:pt x="333866" y="5052095"/>
                  <a:pt x="334485" y="5041521"/>
                </a:cubicBezTo>
                <a:cubicBezTo>
                  <a:pt x="335627" y="5022852"/>
                  <a:pt x="349725" y="5003801"/>
                  <a:pt x="360964" y="4987037"/>
                </a:cubicBezTo>
                <a:cubicBezTo>
                  <a:pt x="366751" y="4978392"/>
                  <a:pt x="372458" y="4970096"/>
                  <a:pt x="376969" y="4961455"/>
                </a:cubicBezTo>
                <a:lnTo>
                  <a:pt x="378247" y="4957452"/>
                </a:lnTo>
                <a:lnTo>
                  <a:pt x="381039" y="4952672"/>
                </a:lnTo>
                <a:lnTo>
                  <a:pt x="385799" y="4933804"/>
                </a:lnTo>
                <a:cubicBezTo>
                  <a:pt x="386468" y="4927121"/>
                  <a:pt x="386111" y="4919978"/>
                  <a:pt x="384396" y="4912167"/>
                </a:cubicBezTo>
                <a:lnTo>
                  <a:pt x="382691" y="4889274"/>
                </a:lnTo>
                <a:lnTo>
                  <a:pt x="390221" y="4863341"/>
                </a:lnTo>
                <a:lnTo>
                  <a:pt x="412401" y="4828916"/>
                </a:lnTo>
                <a:cubicBezTo>
                  <a:pt x="420784" y="4819963"/>
                  <a:pt x="425356" y="4810580"/>
                  <a:pt x="427237" y="4800483"/>
                </a:cubicBezTo>
                <a:lnTo>
                  <a:pt x="427237" y="4800482"/>
                </a:lnTo>
                <a:cubicBezTo>
                  <a:pt x="429119" y="4790385"/>
                  <a:pt x="428309" y="4779574"/>
                  <a:pt x="425928" y="4767763"/>
                </a:cubicBezTo>
                <a:cubicBezTo>
                  <a:pt x="420022" y="4738234"/>
                  <a:pt x="419640" y="4707563"/>
                  <a:pt x="416021" y="4677654"/>
                </a:cubicBezTo>
                <a:cubicBezTo>
                  <a:pt x="415259" y="4671175"/>
                  <a:pt x="412591" y="4662985"/>
                  <a:pt x="408019" y="4659173"/>
                </a:cubicBezTo>
                <a:cubicBezTo>
                  <a:pt x="351249" y="4612499"/>
                  <a:pt x="350677" y="4546775"/>
                  <a:pt x="348009" y="4482003"/>
                </a:cubicBezTo>
                <a:lnTo>
                  <a:pt x="347247" y="4363890"/>
                </a:lnTo>
                <a:lnTo>
                  <a:pt x="356201" y="4324645"/>
                </a:lnTo>
                <a:cubicBezTo>
                  <a:pt x="368204" y="4300070"/>
                  <a:pt x="383824" y="4277401"/>
                  <a:pt x="396017" y="4253014"/>
                </a:cubicBezTo>
                <a:cubicBezTo>
                  <a:pt x="400781" y="4243872"/>
                  <a:pt x="400971" y="4232060"/>
                  <a:pt x="401733" y="4221391"/>
                </a:cubicBezTo>
                <a:close/>
                <a:moveTo>
                  <a:pt x="332842" y="2836171"/>
                </a:moveTo>
                <a:lnTo>
                  <a:pt x="332842" y="2836172"/>
                </a:lnTo>
                <a:cubicBezTo>
                  <a:pt x="336914" y="2839982"/>
                  <a:pt x="340200" y="2844316"/>
                  <a:pt x="341533" y="2848793"/>
                </a:cubicBezTo>
                <a:lnTo>
                  <a:pt x="358166" y="2903545"/>
                </a:lnTo>
                <a:lnTo>
                  <a:pt x="366072" y="2947858"/>
                </a:lnTo>
                <a:lnTo>
                  <a:pt x="366072" y="2947862"/>
                </a:lnTo>
                <a:lnTo>
                  <a:pt x="362488" y="2982147"/>
                </a:lnTo>
                <a:cubicBezTo>
                  <a:pt x="354392" y="3014152"/>
                  <a:pt x="350582" y="3045776"/>
                  <a:pt x="350796" y="3077400"/>
                </a:cubicBezTo>
                <a:lnTo>
                  <a:pt x="350796" y="3077401"/>
                </a:lnTo>
                <a:cubicBezTo>
                  <a:pt x="351010" y="3109025"/>
                  <a:pt x="355249" y="3140649"/>
                  <a:pt x="363250" y="3172654"/>
                </a:cubicBezTo>
                <a:cubicBezTo>
                  <a:pt x="389159" y="3276480"/>
                  <a:pt x="416591" y="3380305"/>
                  <a:pt x="410877" y="3489467"/>
                </a:cubicBezTo>
                <a:cubicBezTo>
                  <a:pt x="409925" y="3507563"/>
                  <a:pt x="421546" y="3529090"/>
                  <a:pt x="432976" y="3544713"/>
                </a:cubicBezTo>
                <a:cubicBezTo>
                  <a:pt x="438406" y="3552190"/>
                  <a:pt x="442585" y="3557715"/>
                  <a:pt x="445520" y="3562320"/>
                </a:cubicBezTo>
                <a:lnTo>
                  <a:pt x="450598" y="3574407"/>
                </a:lnTo>
                <a:lnTo>
                  <a:pt x="448246" y="3587173"/>
                </a:lnTo>
                <a:cubicBezTo>
                  <a:pt x="446228" y="3592231"/>
                  <a:pt x="442978" y="3598434"/>
                  <a:pt x="438500" y="3606816"/>
                </a:cubicBezTo>
                <a:cubicBezTo>
                  <a:pt x="434118" y="3614818"/>
                  <a:pt x="431452" y="3624724"/>
                  <a:pt x="424974" y="3630631"/>
                </a:cubicBezTo>
                <a:cubicBezTo>
                  <a:pt x="408496" y="3645681"/>
                  <a:pt x="402257" y="3662493"/>
                  <a:pt x="400733" y="3680162"/>
                </a:cubicBezTo>
                <a:lnTo>
                  <a:pt x="400733" y="3680163"/>
                </a:lnTo>
                <a:lnTo>
                  <a:pt x="404781" y="3734837"/>
                </a:lnTo>
                <a:lnTo>
                  <a:pt x="404399" y="3754651"/>
                </a:lnTo>
                <a:cubicBezTo>
                  <a:pt x="398399" y="3767129"/>
                  <a:pt x="396447" y="3778654"/>
                  <a:pt x="398042" y="3789775"/>
                </a:cubicBezTo>
                <a:lnTo>
                  <a:pt x="398042" y="3789776"/>
                </a:lnTo>
                <a:cubicBezTo>
                  <a:pt x="399638" y="3800896"/>
                  <a:pt x="404781" y="3811613"/>
                  <a:pt x="412973" y="3822472"/>
                </a:cubicBezTo>
                <a:lnTo>
                  <a:pt x="427308" y="3852619"/>
                </a:lnTo>
                <a:lnTo>
                  <a:pt x="417926" y="3885336"/>
                </a:lnTo>
                <a:lnTo>
                  <a:pt x="417925" y="3885337"/>
                </a:lnTo>
                <a:cubicBezTo>
                  <a:pt x="398494" y="3910103"/>
                  <a:pt x="388302" y="3935726"/>
                  <a:pt x="386040" y="3962158"/>
                </a:cubicBezTo>
                <a:lnTo>
                  <a:pt x="386040" y="3962159"/>
                </a:lnTo>
                <a:lnTo>
                  <a:pt x="388431" y="4002409"/>
                </a:lnTo>
                <a:lnTo>
                  <a:pt x="401733" y="4043837"/>
                </a:lnTo>
                <a:lnTo>
                  <a:pt x="401733" y="4043839"/>
                </a:lnTo>
                <a:lnTo>
                  <a:pt x="416855" y="4103825"/>
                </a:lnTo>
                <a:lnTo>
                  <a:pt x="405544" y="4165381"/>
                </a:lnTo>
                <a:lnTo>
                  <a:pt x="405543" y="4165382"/>
                </a:lnTo>
                <a:cubicBezTo>
                  <a:pt x="402114" y="4173479"/>
                  <a:pt x="401543" y="4182766"/>
                  <a:pt x="401638" y="4192386"/>
                </a:cubicBezTo>
                <a:lnTo>
                  <a:pt x="401638" y="4192387"/>
                </a:lnTo>
                <a:lnTo>
                  <a:pt x="405543" y="4165383"/>
                </a:lnTo>
                <a:lnTo>
                  <a:pt x="405544" y="4165381"/>
                </a:lnTo>
                <a:lnTo>
                  <a:pt x="414887" y="4134255"/>
                </a:lnTo>
                <a:lnTo>
                  <a:pt x="416855" y="4103825"/>
                </a:lnTo>
                <a:lnTo>
                  <a:pt x="416855" y="4103824"/>
                </a:lnTo>
                <a:cubicBezTo>
                  <a:pt x="415879" y="4083701"/>
                  <a:pt x="410497" y="4063841"/>
                  <a:pt x="401733" y="4043838"/>
                </a:cubicBezTo>
                <a:lnTo>
                  <a:pt x="401733" y="4043837"/>
                </a:lnTo>
                <a:lnTo>
                  <a:pt x="386040" y="3962159"/>
                </a:lnTo>
                <a:lnTo>
                  <a:pt x="395544" y="3923124"/>
                </a:lnTo>
                <a:cubicBezTo>
                  <a:pt x="400804" y="3910318"/>
                  <a:pt x="408210" y="3897721"/>
                  <a:pt x="417925" y="3885338"/>
                </a:cubicBezTo>
                <a:lnTo>
                  <a:pt x="417926" y="3885336"/>
                </a:lnTo>
                <a:lnTo>
                  <a:pt x="426528" y="3868763"/>
                </a:lnTo>
                <a:lnTo>
                  <a:pt x="427308" y="3852619"/>
                </a:lnTo>
                <a:lnTo>
                  <a:pt x="427308" y="3852618"/>
                </a:lnTo>
                <a:cubicBezTo>
                  <a:pt x="425642" y="3842045"/>
                  <a:pt x="420022" y="3831901"/>
                  <a:pt x="412973" y="3822471"/>
                </a:cubicBezTo>
                <a:lnTo>
                  <a:pt x="398042" y="3789775"/>
                </a:lnTo>
                <a:lnTo>
                  <a:pt x="404399" y="3754652"/>
                </a:lnTo>
                <a:cubicBezTo>
                  <a:pt x="407067" y="3749125"/>
                  <a:pt x="405733" y="3741315"/>
                  <a:pt x="404781" y="3734837"/>
                </a:cubicBezTo>
                <a:lnTo>
                  <a:pt x="404781" y="3734836"/>
                </a:lnTo>
                <a:lnTo>
                  <a:pt x="400733" y="3680163"/>
                </a:lnTo>
                <a:lnTo>
                  <a:pt x="407246" y="3654415"/>
                </a:lnTo>
                <a:cubicBezTo>
                  <a:pt x="411056" y="3646122"/>
                  <a:pt x="416735" y="3638157"/>
                  <a:pt x="424974" y="3630632"/>
                </a:cubicBezTo>
                <a:cubicBezTo>
                  <a:pt x="431452" y="3624725"/>
                  <a:pt x="434118" y="3614819"/>
                  <a:pt x="438500" y="3606817"/>
                </a:cubicBezTo>
                <a:cubicBezTo>
                  <a:pt x="447455" y="3590053"/>
                  <a:pt x="451503" y="3582004"/>
                  <a:pt x="450598" y="3574408"/>
                </a:cubicBezTo>
                <a:lnTo>
                  <a:pt x="450598" y="3574407"/>
                </a:lnTo>
                <a:cubicBezTo>
                  <a:pt x="449693" y="3566810"/>
                  <a:pt x="443835" y="3559667"/>
                  <a:pt x="432976" y="3544712"/>
                </a:cubicBezTo>
                <a:cubicBezTo>
                  <a:pt x="421546" y="3529089"/>
                  <a:pt x="409925" y="3507562"/>
                  <a:pt x="410877" y="3489466"/>
                </a:cubicBezTo>
                <a:cubicBezTo>
                  <a:pt x="416591" y="3380304"/>
                  <a:pt x="389159" y="3276479"/>
                  <a:pt x="363250" y="3172653"/>
                </a:cubicBezTo>
                <a:lnTo>
                  <a:pt x="350796" y="3077401"/>
                </a:lnTo>
                <a:lnTo>
                  <a:pt x="362488" y="2982148"/>
                </a:lnTo>
                <a:cubicBezTo>
                  <a:pt x="365441" y="2970575"/>
                  <a:pt x="366442" y="2959156"/>
                  <a:pt x="366072" y="2947862"/>
                </a:cubicBezTo>
                <a:lnTo>
                  <a:pt x="366072" y="2947861"/>
                </a:lnTo>
                <a:lnTo>
                  <a:pt x="366072" y="2947858"/>
                </a:lnTo>
                <a:lnTo>
                  <a:pt x="361441" y="2914327"/>
                </a:lnTo>
                <a:lnTo>
                  <a:pt x="358166" y="2903545"/>
                </a:lnTo>
                <a:lnTo>
                  <a:pt x="357138" y="2897784"/>
                </a:lnTo>
                <a:cubicBezTo>
                  <a:pt x="352392" y="2881306"/>
                  <a:pt x="346534" y="2865009"/>
                  <a:pt x="341533" y="2848792"/>
                </a:cubicBezTo>
                <a:close/>
                <a:moveTo>
                  <a:pt x="296001" y="2745351"/>
                </a:moveTo>
                <a:lnTo>
                  <a:pt x="289670" y="2770757"/>
                </a:lnTo>
                <a:lnTo>
                  <a:pt x="290080" y="2778005"/>
                </a:lnTo>
                <a:lnTo>
                  <a:pt x="289301" y="2782304"/>
                </a:lnTo>
                <a:lnTo>
                  <a:pt x="290501" y="2785439"/>
                </a:lnTo>
                <a:lnTo>
                  <a:pt x="290929" y="2793022"/>
                </a:lnTo>
                <a:lnTo>
                  <a:pt x="300579" y="2811779"/>
                </a:lnTo>
                <a:lnTo>
                  <a:pt x="300582" y="2811786"/>
                </a:lnTo>
                <a:lnTo>
                  <a:pt x="300583" y="2811786"/>
                </a:lnTo>
                <a:lnTo>
                  <a:pt x="300579" y="2811779"/>
                </a:lnTo>
                <a:lnTo>
                  <a:pt x="290501" y="2785439"/>
                </a:lnTo>
                <a:lnTo>
                  <a:pt x="290080" y="2778005"/>
                </a:lnTo>
                <a:close/>
                <a:moveTo>
                  <a:pt x="817328" y="1508457"/>
                </a:moveTo>
                <a:lnTo>
                  <a:pt x="845421" y="1596212"/>
                </a:lnTo>
                <a:cubicBezTo>
                  <a:pt x="847898" y="1604977"/>
                  <a:pt x="846373" y="1615835"/>
                  <a:pt x="843517" y="1624979"/>
                </a:cubicBezTo>
                <a:cubicBezTo>
                  <a:pt x="833801" y="1656222"/>
                  <a:pt x="809415" y="1676035"/>
                  <a:pt x="786935" y="1697752"/>
                </a:cubicBezTo>
                <a:cubicBezTo>
                  <a:pt x="777029" y="1707278"/>
                  <a:pt x="769981" y="1720422"/>
                  <a:pt x="764267" y="1733187"/>
                </a:cubicBezTo>
                <a:cubicBezTo>
                  <a:pt x="749595" y="1766334"/>
                  <a:pt x="736452" y="1800245"/>
                  <a:pt x="722546" y="1833774"/>
                </a:cubicBezTo>
                <a:cubicBezTo>
                  <a:pt x="721212" y="1837012"/>
                  <a:pt x="717783" y="1839678"/>
                  <a:pt x="714925" y="1842157"/>
                </a:cubicBezTo>
                <a:cubicBezTo>
                  <a:pt x="684824" y="1866921"/>
                  <a:pt x="654535" y="1891496"/>
                  <a:pt x="624434" y="1916453"/>
                </a:cubicBezTo>
                <a:cubicBezTo>
                  <a:pt x="618720" y="1921215"/>
                  <a:pt x="614528" y="1928075"/>
                  <a:pt x="609004" y="1933218"/>
                </a:cubicBezTo>
                <a:cubicBezTo>
                  <a:pt x="601384" y="1940458"/>
                  <a:pt x="594143" y="1949602"/>
                  <a:pt x="584999" y="1953412"/>
                </a:cubicBezTo>
                <a:cubicBezTo>
                  <a:pt x="556234" y="1965223"/>
                  <a:pt x="543850" y="1987893"/>
                  <a:pt x="538516" y="2016468"/>
                </a:cubicBezTo>
                <a:cubicBezTo>
                  <a:pt x="533563" y="2042569"/>
                  <a:pt x="529371" y="2068668"/>
                  <a:pt x="523657" y="2094577"/>
                </a:cubicBezTo>
                <a:cubicBezTo>
                  <a:pt x="516799" y="2126200"/>
                  <a:pt x="509369" y="2157635"/>
                  <a:pt x="500986" y="2188878"/>
                </a:cubicBezTo>
                <a:cubicBezTo>
                  <a:pt x="497366" y="2202403"/>
                  <a:pt x="493176" y="2216691"/>
                  <a:pt x="485746" y="2228313"/>
                </a:cubicBezTo>
                <a:cubicBezTo>
                  <a:pt x="465171" y="2260889"/>
                  <a:pt x="451265" y="2295752"/>
                  <a:pt x="456789" y="2334043"/>
                </a:cubicBezTo>
                <a:cubicBezTo>
                  <a:pt x="461171" y="2364714"/>
                  <a:pt x="449931" y="2390433"/>
                  <a:pt x="432404" y="2409484"/>
                </a:cubicBezTo>
                <a:cubicBezTo>
                  <a:pt x="424451" y="2418153"/>
                  <a:pt x="418938" y="2426976"/>
                  <a:pt x="415304" y="2435912"/>
                </a:cubicBezTo>
                <a:lnTo>
                  <a:pt x="415304" y="2435912"/>
                </a:lnTo>
                <a:lnTo>
                  <a:pt x="415303" y="2435912"/>
                </a:lnTo>
                <a:lnTo>
                  <a:pt x="412309" y="2449831"/>
                </a:lnTo>
                <a:lnTo>
                  <a:pt x="409472" y="2463016"/>
                </a:lnTo>
                <a:lnTo>
                  <a:pt x="409472" y="2463017"/>
                </a:lnTo>
                <a:lnTo>
                  <a:pt x="411535" y="2490550"/>
                </a:lnTo>
                <a:lnTo>
                  <a:pt x="418115" y="2518262"/>
                </a:lnTo>
                <a:lnTo>
                  <a:pt x="418115" y="2518264"/>
                </a:lnTo>
                <a:lnTo>
                  <a:pt x="421759" y="2545006"/>
                </a:lnTo>
                <a:lnTo>
                  <a:pt x="417545" y="2571033"/>
                </a:lnTo>
                <a:cubicBezTo>
                  <a:pt x="405543" y="2612944"/>
                  <a:pt x="372966" y="2640949"/>
                  <a:pt x="344391" y="2668000"/>
                </a:cubicBezTo>
                <a:cubicBezTo>
                  <a:pt x="320006" y="2691053"/>
                  <a:pt x="306290" y="2716962"/>
                  <a:pt x="296001" y="2745347"/>
                </a:cubicBezTo>
                <a:lnTo>
                  <a:pt x="296001" y="2745348"/>
                </a:lnTo>
                <a:cubicBezTo>
                  <a:pt x="306290" y="2716963"/>
                  <a:pt x="320006" y="2691054"/>
                  <a:pt x="344391" y="2668001"/>
                </a:cubicBezTo>
                <a:cubicBezTo>
                  <a:pt x="372966" y="2640950"/>
                  <a:pt x="405543" y="2612945"/>
                  <a:pt x="417545" y="2571034"/>
                </a:cubicBezTo>
                <a:cubicBezTo>
                  <a:pt x="420117" y="2561985"/>
                  <a:pt x="421593" y="2553555"/>
                  <a:pt x="421760" y="2545006"/>
                </a:cubicBezTo>
                <a:lnTo>
                  <a:pt x="421759" y="2545006"/>
                </a:lnTo>
                <a:lnTo>
                  <a:pt x="421760" y="2545005"/>
                </a:lnTo>
                <a:cubicBezTo>
                  <a:pt x="421926" y="2536456"/>
                  <a:pt x="420783" y="2527789"/>
                  <a:pt x="418115" y="2518263"/>
                </a:cubicBezTo>
                <a:lnTo>
                  <a:pt x="418115" y="2518262"/>
                </a:lnTo>
                <a:lnTo>
                  <a:pt x="409472" y="2463017"/>
                </a:lnTo>
                <a:lnTo>
                  <a:pt x="412309" y="2449831"/>
                </a:lnTo>
                <a:lnTo>
                  <a:pt x="415304" y="2435912"/>
                </a:lnTo>
                <a:lnTo>
                  <a:pt x="432404" y="2409485"/>
                </a:lnTo>
                <a:cubicBezTo>
                  <a:pt x="449931" y="2390434"/>
                  <a:pt x="461171" y="2364715"/>
                  <a:pt x="456789" y="2334044"/>
                </a:cubicBezTo>
                <a:cubicBezTo>
                  <a:pt x="451265" y="2295753"/>
                  <a:pt x="465171" y="2260890"/>
                  <a:pt x="485746" y="2228314"/>
                </a:cubicBezTo>
                <a:cubicBezTo>
                  <a:pt x="493176" y="2216692"/>
                  <a:pt x="497366" y="2202404"/>
                  <a:pt x="500986" y="2188879"/>
                </a:cubicBezTo>
                <a:cubicBezTo>
                  <a:pt x="509369" y="2157636"/>
                  <a:pt x="516799" y="2126201"/>
                  <a:pt x="523657" y="2094578"/>
                </a:cubicBezTo>
                <a:cubicBezTo>
                  <a:pt x="529371" y="2068669"/>
                  <a:pt x="533563" y="2042570"/>
                  <a:pt x="538516" y="2016469"/>
                </a:cubicBezTo>
                <a:cubicBezTo>
                  <a:pt x="543850" y="1987894"/>
                  <a:pt x="556234" y="1965224"/>
                  <a:pt x="584999" y="1953413"/>
                </a:cubicBezTo>
                <a:cubicBezTo>
                  <a:pt x="594143" y="1949603"/>
                  <a:pt x="601384" y="1940459"/>
                  <a:pt x="609004" y="1933219"/>
                </a:cubicBezTo>
                <a:cubicBezTo>
                  <a:pt x="614528" y="1928076"/>
                  <a:pt x="618720" y="1921216"/>
                  <a:pt x="624434" y="1916454"/>
                </a:cubicBezTo>
                <a:cubicBezTo>
                  <a:pt x="654535" y="1891497"/>
                  <a:pt x="684824" y="1866922"/>
                  <a:pt x="714925" y="1842158"/>
                </a:cubicBezTo>
                <a:cubicBezTo>
                  <a:pt x="717783" y="1839679"/>
                  <a:pt x="721212" y="1837013"/>
                  <a:pt x="722546" y="1833775"/>
                </a:cubicBezTo>
                <a:cubicBezTo>
                  <a:pt x="736452" y="1800246"/>
                  <a:pt x="749596" y="1766335"/>
                  <a:pt x="764267" y="1733188"/>
                </a:cubicBezTo>
                <a:cubicBezTo>
                  <a:pt x="769981" y="1720423"/>
                  <a:pt x="777029" y="1707279"/>
                  <a:pt x="786936" y="1697753"/>
                </a:cubicBezTo>
                <a:cubicBezTo>
                  <a:pt x="809416" y="1676036"/>
                  <a:pt x="833801" y="1656223"/>
                  <a:pt x="843517" y="1624980"/>
                </a:cubicBezTo>
                <a:cubicBezTo>
                  <a:pt x="846374" y="1615836"/>
                  <a:pt x="847899" y="1604978"/>
                  <a:pt x="845422" y="1596213"/>
                </a:cubicBezTo>
                <a:close/>
                <a:moveTo>
                  <a:pt x="798723" y="1459072"/>
                </a:moveTo>
                <a:lnTo>
                  <a:pt x="807941" y="1481571"/>
                </a:lnTo>
                <a:lnTo>
                  <a:pt x="798724" y="1459073"/>
                </a:lnTo>
                <a:close/>
                <a:moveTo>
                  <a:pt x="779530" y="1268757"/>
                </a:moveTo>
                <a:lnTo>
                  <a:pt x="774363" y="1286068"/>
                </a:lnTo>
                <a:cubicBezTo>
                  <a:pt x="759789" y="1306929"/>
                  <a:pt x="753550" y="1328551"/>
                  <a:pt x="752025" y="1350626"/>
                </a:cubicBezTo>
                <a:lnTo>
                  <a:pt x="757620" y="1413839"/>
                </a:lnTo>
                <a:lnTo>
                  <a:pt x="752026" y="1350627"/>
                </a:lnTo>
                <a:cubicBezTo>
                  <a:pt x="753550" y="1328552"/>
                  <a:pt x="759790" y="1306929"/>
                  <a:pt x="774363" y="1286069"/>
                </a:cubicBezTo>
                <a:cubicBezTo>
                  <a:pt x="777506" y="1281688"/>
                  <a:pt x="779078" y="1275401"/>
                  <a:pt x="779530" y="1268757"/>
                </a:cubicBezTo>
                <a:close/>
                <a:moveTo>
                  <a:pt x="837801" y="773034"/>
                </a:moveTo>
                <a:lnTo>
                  <a:pt x="829801" y="854378"/>
                </a:lnTo>
                <a:cubicBezTo>
                  <a:pt x="827515" y="878955"/>
                  <a:pt x="826753" y="903721"/>
                  <a:pt x="798747" y="915342"/>
                </a:cubicBezTo>
                <a:cubicBezTo>
                  <a:pt x="794365" y="917058"/>
                  <a:pt x="791127" y="922772"/>
                  <a:pt x="788269" y="927154"/>
                </a:cubicBezTo>
                <a:cubicBezTo>
                  <a:pt x="744261" y="994784"/>
                  <a:pt x="745405" y="1030979"/>
                  <a:pt x="791889" y="1097086"/>
                </a:cubicBezTo>
                <a:cubicBezTo>
                  <a:pt x="796651" y="1103944"/>
                  <a:pt x="800081" y="1118612"/>
                  <a:pt x="796271" y="1123184"/>
                </a:cubicBezTo>
                <a:cubicBezTo>
                  <a:pt x="780459" y="1142616"/>
                  <a:pt x="773411" y="1162953"/>
                  <a:pt x="771553" y="1184028"/>
                </a:cubicBezTo>
                <a:cubicBezTo>
                  <a:pt x="773411" y="1162953"/>
                  <a:pt x="780460" y="1142617"/>
                  <a:pt x="796272" y="1123185"/>
                </a:cubicBezTo>
                <a:cubicBezTo>
                  <a:pt x="800082" y="1118613"/>
                  <a:pt x="796652" y="1103945"/>
                  <a:pt x="791890" y="1097087"/>
                </a:cubicBezTo>
                <a:cubicBezTo>
                  <a:pt x="745406" y="1030980"/>
                  <a:pt x="744262" y="994785"/>
                  <a:pt x="788270" y="927155"/>
                </a:cubicBezTo>
                <a:cubicBezTo>
                  <a:pt x="791128" y="922773"/>
                  <a:pt x="794366" y="917059"/>
                  <a:pt x="798748" y="915343"/>
                </a:cubicBezTo>
                <a:cubicBezTo>
                  <a:pt x="826753" y="903722"/>
                  <a:pt x="827515" y="878956"/>
                  <a:pt x="829801" y="854379"/>
                </a:cubicBezTo>
                <a:cubicBezTo>
                  <a:pt x="832277" y="827329"/>
                  <a:pt x="835515" y="800276"/>
                  <a:pt x="837801" y="773035"/>
                </a:cubicBezTo>
                <a:close/>
                <a:moveTo>
                  <a:pt x="782400" y="517850"/>
                </a:moveTo>
                <a:lnTo>
                  <a:pt x="791317" y="556046"/>
                </a:lnTo>
                <a:cubicBezTo>
                  <a:pt x="793413" y="564047"/>
                  <a:pt x="798937" y="572621"/>
                  <a:pt x="797795" y="580049"/>
                </a:cubicBezTo>
                <a:cubicBezTo>
                  <a:pt x="794461" y="601577"/>
                  <a:pt x="796890" y="622200"/>
                  <a:pt x="801176" y="642536"/>
                </a:cubicBezTo>
                <a:lnTo>
                  <a:pt x="813700" y="694927"/>
                </a:lnTo>
                <a:lnTo>
                  <a:pt x="801177" y="642537"/>
                </a:lnTo>
                <a:cubicBezTo>
                  <a:pt x="796891" y="622200"/>
                  <a:pt x="794462" y="601578"/>
                  <a:pt x="797796" y="580050"/>
                </a:cubicBezTo>
                <a:cubicBezTo>
                  <a:pt x="798938" y="572622"/>
                  <a:pt x="793414" y="564048"/>
                  <a:pt x="791318" y="556047"/>
                </a:cubicBezTo>
                <a:close/>
                <a:moveTo>
                  <a:pt x="783887" y="313532"/>
                </a:moveTo>
                <a:lnTo>
                  <a:pt x="786245" y="324057"/>
                </a:lnTo>
                <a:cubicBezTo>
                  <a:pt x="786031" y="328963"/>
                  <a:pt x="785126" y="334583"/>
                  <a:pt x="784459" y="338869"/>
                </a:cubicBezTo>
                <a:lnTo>
                  <a:pt x="784453" y="338902"/>
                </a:lnTo>
                <a:lnTo>
                  <a:pt x="778363" y="367327"/>
                </a:lnTo>
                <a:lnTo>
                  <a:pt x="774553" y="395639"/>
                </a:lnTo>
                <a:lnTo>
                  <a:pt x="784453" y="338902"/>
                </a:lnTo>
                <a:lnTo>
                  <a:pt x="784460" y="338870"/>
                </a:lnTo>
                <a:cubicBezTo>
                  <a:pt x="785794" y="330298"/>
                  <a:pt x="788080" y="316389"/>
                  <a:pt x="783888" y="313533"/>
                </a:cubicBezTo>
                <a:close/>
                <a:moveTo>
                  <a:pt x="761560" y="281567"/>
                </a:moveTo>
                <a:lnTo>
                  <a:pt x="766454" y="295414"/>
                </a:lnTo>
                <a:lnTo>
                  <a:pt x="766455" y="295414"/>
                </a:lnTo>
                <a:close/>
                <a:moveTo>
                  <a:pt x="774880" y="24485"/>
                </a:moveTo>
                <a:lnTo>
                  <a:pt x="777142" y="74128"/>
                </a:lnTo>
                <a:cubicBezTo>
                  <a:pt x="775758" y="100173"/>
                  <a:pt x="771253" y="125875"/>
                  <a:pt x="767023" y="151568"/>
                </a:cubicBezTo>
                <a:lnTo>
                  <a:pt x="766824" y="153387"/>
                </a:lnTo>
                <a:lnTo>
                  <a:pt x="763010" y="177270"/>
                </a:lnTo>
                <a:lnTo>
                  <a:pt x="758551" y="228943"/>
                </a:lnTo>
                <a:lnTo>
                  <a:pt x="766824" y="153387"/>
                </a:lnTo>
                <a:lnTo>
                  <a:pt x="771220" y="125860"/>
                </a:lnTo>
                <a:cubicBezTo>
                  <a:pt x="773910" y="108702"/>
                  <a:pt x="776220" y="91491"/>
                  <a:pt x="777143" y="74128"/>
                </a:cubicBezTo>
                <a:close/>
                <a:moveTo>
                  <a:pt x="313354" y="0"/>
                </a:moveTo>
                <a:lnTo>
                  <a:pt x="777461" y="0"/>
                </a:lnTo>
                <a:lnTo>
                  <a:pt x="774743" y="21485"/>
                </a:lnTo>
                <a:lnTo>
                  <a:pt x="777461" y="0"/>
                </a:lnTo>
                <a:lnTo>
                  <a:pt x="4523171" y="1"/>
                </a:lnTo>
                <a:lnTo>
                  <a:pt x="4523171" y="6858000"/>
                </a:lnTo>
                <a:lnTo>
                  <a:pt x="284400" y="6858000"/>
                </a:lnTo>
                <a:lnTo>
                  <a:pt x="112147" y="6858000"/>
                </a:lnTo>
                <a:lnTo>
                  <a:pt x="102447" y="6815515"/>
                </a:lnTo>
                <a:cubicBezTo>
                  <a:pt x="96923" y="6793034"/>
                  <a:pt x="87016" y="6771318"/>
                  <a:pt x="83396" y="6748457"/>
                </a:cubicBezTo>
                <a:cubicBezTo>
                  <a:pt x="74824" y="6694163"/>
                  <a:pt x="68728" y="6639487"/>
                  <a:pt x="61870" y="6584811"/>
                </a:cubicBezTo>
                <a:cubicBezTo>
                  <a:pt x="54821" y="6528423"/>
                  <a:pt x="47391" y="6472224"/>
                  <a:pt x="41105" y="6415832"/>
                </a:cubicBezTo>
                <a:cubicBezTo>
                  <a:pt x="37865" y="6384971"/>
                  <a:pt x="37295" y="6353918"/>
                  <a:pt x="34247" y="6323057"/>
                </a:cubicBezTo>
                <a:cubicBezTo>
                  <a:pt x="31579" y="6296004"/>
                  <a:pt x="26626" y="6269143"/>
                  <a:pt x="23386" y="6242092"/>
                </a:cubicBezTo>
                <a:cubicBezTo>
                  <a:pt x="20720" y="6218659"/>
                  <a:pt x="19196" y="6195036"/>
                  <a:pt x="16528" y="6171604"/>
                </a:cubicBezTo>
                <a:cubicBezTo>
                  <a:pt x="12148" y="6134074"/>
                  <a:pt x="7194" y="6096735"/>
                  <a:pt x="2622" y="6059396"/>
                </a:cubicBezTo>
                <a:lnTo>
                  <a:pt x="0" y="6041768"/>
                </a:lnTo>
                <a:lnTo>
                  <a:pt x="0" y="6000936"/>
                </a:lnTo>
                <a:lnTo>
                  <a:pt x="3670" y="5957594"/>
                </a:lnTo>
                <a:lnTo>
                  <a:pt x="0" y="5912510"/>
                </a:lnTo>
                <a:lnTo>
                  <a:pt x="0" y="5886400"/>
                </a:lnTo>
                <a:lnTo>
                  <a:pt x="1098" y="5864317"/>
                </a:lnTo>
                <a:cubicBezTo>
                  <a:pt x="7576" y="5839360"/>
                  <a:pt x="16720" y="5815168"/>
                  <a:pt x="24720" y="5790591"/>
                </a:cubicBezTo>
                <a:cubicBezTo>
                  <a:pt x="25672" y="5787923"/>
                  <a:pt x="25864" y="5784685"/>
                  <a:pt x="26434" y="5781829"/>
                </a:cubicBezTo>
                <a:cubicBezTo>
                  <a:pt x="29675" y="5765634"/>
                  <a:pt x="32913" y="5749633"/>
                  <a:pt x="35771" y="5733439"/>
                </a:cubicBezTo>
                <a:cubicBezTo>
                  <a:pt x="37295" y="5724677"/>
                  <a:pt x="37485" y="5715722"/>
                  <a:pt x="38819" y="5706958"/>
                </a:cubicBezTo>
                <a:cubicBezTo>
                  <a:pt x="44153" y="5673049"/>
                  <a:pt x="35199" y="5635710"/>
                  <a:pt x="58250" y="5606371"/>
                </a:cubicBezTo>
                <a:cubicBezTo>
                  <a:pt x="73110" y="5587320"/>
                  <a:pt x="69680" y="5568841"/>
                  <a:pt x="67394" y="5548459"/>
                </a:cubicBezTo>
                <a:cubicBezTo>
                  <a:pt x="65680" y="5533026"/>
                  <a:pt x="66252" y="5517214"/>
                  <a:pt x="66060" y="5501593"/>
                </a:cubicBezTo>
                <a:cubicBezTo>
                  <a:pt x="65490" y="5474160"/>
                  <a:pt x="65298" y="5446727"/>
                  <a:pt x="64346" y="5419294"/>
                </a:cubicBezTo>
                <a:cubicBezTo>
                  <a:pt x="63966" y="5410530"/>
                  <a:pt x="59202" y="5401578"/>
                  <a:pt x="59964" y="5393004"/>
                </a:cubicBezTo>
                <a:cubicBezTo>
                  <a:pt x="63584" y="5353378"/>
                  <a:pt x="69300" y="5313753"/>
                  <a:pt x="72538" y="5274128"/>
                </a:cubicBezTo>
                <a:cubicBezTo>
                  <a:pt x="74442" y="5251649"/>
                  <a:pt x="70824" y="5228596"/>
                  <a:pt x="73490" y="5206307"/>
                </a:cubicBezTo>
                <a:cubicBezTo>
                  <a:pt x="76538" y="5180590"/>
                  <a:pt x="84348" y="5155444"/>
                  <a:pt x="89113" y="5129915"/>
                </a:cubicBezTo>
                <a:cubicBezTo>
                  <a:pt x="90445" y="5122866"/>
                  <a:pt x="88731" y="5115056"/>
                  <a:pt x="88351" y="5107626"/>
                </a:cubicBezTo>
                <a:cubicBezTo>
                  <a:pt x="87968" y="5099244"/>
                  <a:pt x="87206" y="5091051"/>
                  <a:pt x="87016" y="5082669"/>
                </a:cubicBezTo>
                <a:cubicBezTo>
                  <a:pt x="86634" y="5057140"/>
                  <a:pt x="87206" y="5031613"/>
                  <a:pt x="85872" y="5006085"/>
                </a:cubicBezTo>
                <a:cubicBezTo>
                  <a:pt x="85110" y="4990464"/>
                  <a:pt x="77300" y="4974081"/>
                  <a:pt x="80158" y="4959601"/>
                </a:cubicBezTo>
                <a:cubicBezTo>
                  <a:pt x="85682" y="4930074"/>
                  <a:pt x="73300" y="4900545"/>
                  <a:pt x="83586" y="4871018"/>
                </a:cubicBezTo>
                <a:cubicBezTo>
                  <a:pt x="86634" y="4861872"/>
                  <a:pt x="79014" y="4849299"/>
                  <a:pt x="78634" y="4838249"/>
                </a:cubicBezTo>
                <a:cubicBezTo>
                  <a:pt x="77682" y="4810626"/>
                  <a:pt x="77872" y="4783003"/>
                  <a:pt x="78062" y="4755380"/>
                </a:cubicBezTo>
                <a:cubicBezTo>
                  <a:pt x="78252" y="4730613"/>
                  <a:pt x="75586" y="4704894"/>
                  <a:pt x="80920" y="4681082"/>
                </a:cubicBezTo>
                <a:cubicBezTo>
                  <a:pt x="86634" y="4656125"/>
                  <a:pt x="85872" y="4633646"/>
                  <a:pt x="79396" y="4609451"/>
                </a:cubicBezTo>
                <a:cubicBezTo>
                  <a:pt x="75014" y="4592877"/>
                  <a:pt x="74442" y="4575350"/>
                  <a:pt x="73110" y="4558206"/>
                </a:cubicBezTo>
                <a:cubicBezTo>
                  <a:pt x="71586" y="4539727"/>
                  <a:pt x="75586" y="4519342"/>
                  <a:pt x="69300" y="4502578"/>
                </a:cubicBezTo>
                <a:cubicBezTo>
                  <a:pt x="50629" y="4452664"/>
                  <a:pt x="46629" y="4401418"/>
                  <a:pt x="46629" y="4349221"/>
                </a:cubicBezTo>
                <a:cubicBezTo>
                  <a:pt x="46629" y="4339694"/>
                  <a:pt x="49295" y="4329978"/>
                  <a:pt x="52153" y="4320836"/>
                </a:cubicBezTo>
                <a:cubicBezTo>
                  <a:pt x="69300" y="4267492"/>
                  <a:pt x="67776" y="4213960"/>
                  <a:pt x="57297" y="4159666"/>
                </a:cubicBezTo>
                <a:cubicBezTo>
                  <a:pt x="55011" y="4148426"/>
                  <a:pt x="54629" y="4135853"/>
                  <a:pt x="56915" y="4124613"/>
                </a:cubicBezTo>
                <a:cubicBezTo>
                  <a:pt x="63584" y="4092988"/>
                  <a:pt x="74634" y="4062317"/>
                  <a:pt x="79396" y="4030502"/>
                </a:cubicBezTo>
                <a:cubicBezTo>
                  <a:pt x="87206" y="3977924"/>
                  <a:pt x="60918" y="3932393"/>
                  <a:pt x="43771" y="3885337"/>
                </a:cubicBezTo>
                <a:cubicBezTo>
                  <a:pt x="31627" y="3851760"/>
                  <a:pt x="8016" y="3821934"/>
                  <a:pt x="426" y="3786776"/>
                </a:cubicBezTo>
                <a:lnTo>
                  <a:pt x="0" y="3773896"/>
                </a:lnTo>
                <a:lnTo>
                  <a:pt x="0" y="3393881"/>
                </a:lnTo>
                <a:lnTo>
                  <a:pt x="11838" y="3359515"/>
                </a:lnTo>
                <a:cubicBezTo>
                  <a:pt x="14434" y="3346204"/>
                  <a:pt x="14910" y="3332773"/>
                  <a:pt x="12910" y="3318770"/>
                </a:cubicBezTo>
                <a:cubicBezTo>
                  <a:pt x="12243" y="3314103"/>
                  <a:pt x="9909" y="3308769"/>
                  <a:pt x="6718" y="3304078"/>
                </a:cubicBezTo>
                <a:lnTo>
                  <a:pt x="0" y="3297656"/>
                </a:lnTo>
                <a:lnTo>
                  <a:pt x="0" y="3207866"/>
                </a:lnTo>
                <a:lnTo>
                  <a:pt x="15553" y="3186770"/>
                </a:lnTo>
                <a:cubicBezTo>
                  <a:pt x="28483" y="3162328"/>
                  <a:pt x="30484" y="3134646"/>
                  <a:pt x="36341" y="3107499"/>
                </a:cubicBezTo>
                <a:cubicBezTo>
                  <a:pt x="41105" y="3085402"/>
                  <a:pt x="41295" y="3064826"/>
                  <a:pt x="38057" y="3042727"/>
                </a:cubicBezTo>
                <a:cubicBezTo>
                  <a:pt x="30817" y="2994721"/>
                  <a:pt x="41105" y="2948046"/>
                  <a:pt x="54249" y="2901942"/>
                </a:cubicBezTo>
                <a:cubicBezTo>
                  <a:pt x="63012" y="2871461"/>
                  <a:pt x="68346" y="2840218"/>
                  <a:pt x="77300" y="2809929"/>
                </a:cubicBezTo>
                <a:cubicBezTo>
                  <a:pt x="84158" y="2787258"/>
                  <a:pt x="92351" y="2764589"/>
                  <a:pt x="103399" y="2743825"/>
                </a:cubicBezTo>
                <a:cubicBezTo>
                  <a:pt x="119594" y="2713722"/>
                  <a:pt x="143978" y="2687435"/>
                  <a:pt x="137500" y="2649142"/>
                </a:cubicBezTo>
                <a:cubicBezTo>
                  <a:pt x="131786" y="2615420"/>
                  <a:pt x="143786" y="2584941"/>
                  <a:pt x="155217" y="2554078"/>
                </a:cubicBezTo>
                <a:cubicBezTo>
                  <a:pt x="163599" y="2531408"/>
                  <a:pt x="172173" y="2508741"/>
                  <a:pt x="177507" y="2485306"/>
                </a:cubicBezTo>
                <a:cubicBezTo>
                  <a:pt x="183794" y="2457491"/>
                  <a:pt x="181126" y="2426058"/>
                  <a:pt x="192748" y="2401291"/>
                </a:cubicBezTo>
                <a:cubicBezTo>
                  <a:pt x="204940" y="2375382"/>
                  <a:pt x="196748" y="2353858"/>
                  <a:pt x="193318" y="2330805"/>
                </a:cubicBezTo>
                <a:cubicBezTo>
                  <a:pt x="187984" y="2294038"/>
                  <a:pt x="178077" y="2257458"/>
                  <a:pt x="190652" y="2220311"/>
                </a:cubicBezTo>
                <a:cubicBezTo>
                  <a:pt x="205892" y="2175162"/>
                  <a:pt x="222275" y="2130392"/>
                  <a:pt x="236753" y="2085053"/>
                </a:cubicBezTo>
                <a:cubicBezTo>
                  <a:pt x="242280" y="2067524"/>
                  <a:pt x="244566" y="2048667"/>
                  <a:pt x="247042" y="2030377"/>
                </a:cubicBezTo>
                <a:cubicBezTo>
                  <a:pt x="249138" y="2013042"/>
                  <a:pt x="243804" y="1992278"/>
                  <a:pt x="251804" y="1978939"/>
                </a:cubicBezTo>
                <a:cubicBezTo>
                  <a:pt x="272379" y="1944648"/>
                  <a:pt x="282475" y="1909407"/>
                  <a:pt x="282475" y="1869779"/>
                </a:cubicBezTo>
                <a:cubicBezTo>
                  <a:pt x="282475" y="1854919"/>
                  <a:pt x="291049" y="1840440"/>
                  <a:pt x="292573" y="1825392"/>
                </a:cubicBezTo>
                <a:cubicBezTo>
                  <a:pt x="294477" y="1804815"/>
                  <a:pt x="299622" y="1781193"/>
                  <a:pt x="292381" y="1763286"/>
                </a:cubicBezTo>
                <a:cubicBezTo>
                  <a:pt x="275237" y="1721184"/>
                  <a:pt x="289525" y="1687085"/>
                  <a:pt x="306480" y="1650316"/>
                </a:cubicBezTo>
                <a:cubicBezTo>
                  <a:pt x="323244" y="1614119"/>
                  <a:pt x="336579" y="1576018"/>
                  <a:pt x="347629" y="1537536"/>
                </a:cubicBezTo>
                <a:cubicBezTo>
                  <a:pt x="351629" y="1523058"/>
                  <a:pt x="344961" y="1505723"/>
                  <a:pt x="343629" y="1489719"/>
                </a:cubicBezTo>
                <a:cubicBezTo>
                  <a:pt x="343247" y="1484003"/>
                  <a:pt x="342675" y="1477716"/>
                  <a:pt x="344581" y="1472574"/>
                </a:cubicBezTo>
                <a:cubicBezTo>
                  <a:pt x="362870" y="1422853"/>
                  <a:pt x="376776" y="1372367"/>
                  <a:pt x="367252" y="1318455"/>
                </a:cubicBezTo>
                <a:cubicBezTo>
                  <a:pt x="366298" y="1313503"/>
                  <a:pt x="368394" y="1307977"/>
                  <a:pt x="369728" y="1303023"/>
                </a:cubicBezTo>
                <a:cubicBezTo>
                  <a:pt x="376586" y="1278828"/>
                  <a:pt x="387444" y="1255205"/>
                  <a:pt x="389921" y="1230632"/>
                </a:cubicBezTo>
                <a:cubicBezTo>
                  <a:pt x="396017" y="1170050"/>
                  <a:pt x="398495" y="1109090"/>
                  <a:pt x="402495" y="1048124"/>
                </a:cubicBezTo>
                <a:cubicBezTo>
                  <a:pt x="402685" y="1044314"/>
                  <a:pt x="402685" y="1040314"/>
                  <a:pt x="404019" y="1036886"/>
                </a:cubicBezTo>
                <a:cubicBezTo>
                  <a:pt x="412211" y="1014405"/>
                  <a:pt x="409543" y="994784"/>
                  <a:pt x="393923" y="975732"/>
                </a:cubicBezTo>
                <a:cubicBezTo>
                  <a:pt x="387064" y="967349"/>
                  <a:pt x="383444" y="955919"/>
                  <a:pt x="379634" y="945443"/>
                </a:cubicBezTo>
                <a:cubicBezTo>
                  <a:pt x="373918" y="930010"/>
                  <a:pt x="368394" y="914199"/>
                  <a:pt x="364774" y="898197"/>
                </a:cubicBezTo>
                <a:cubicBezTo>
                  <a:pt x="361346" y="882383"/>
                  <a:pt x="356583" y="865429"/>
                  <a:pt x="359250" y="850188"/>
                </a:cubicBezTo>
                <a:cubicBezTo>
                  <a:pt x="364012" y="822755"/>
                  <a:pt x="374680" y="796654"/>
                  <a:pt x="381730" y="769604"/>
                </a:cubicBezTo>
                <a:cubicBezTo>
                  <a:pt x="384206" y="760269"/>
                  <a:pt x="383824" y="749981"/>
                  <a:pt x="384016" y="740267"/>
                </a:cubicBezTo>
                <a:cubicBezTo>
                  <a:pt x="384586" y="717976"/>
                  <a:pt x="379062" y="695115"/>
                  <a:pt x="394875" y="674922"/>
                </a:cubicBezTo>
                <a:cubicBezTo>
                  <a:pt x="409733" y="656254"/>
                  <a:pt x="405353" y="637391"/>
                  <a:pt x="394113" y="617771"/>
                </a:cubicBezTo>
                <a:cubicBezTo>
                  <a:pt x="386110" y="603672"/>
                  <a:pt x="379824" y="587671"/>
                  <a:pt x="376776" y="571859"/>
                </a:cubicBezTo>
                <a:cubicBezTo>
                  <a:pt x="372586" y="550140"/>
                  <a:pt x="370870" y="528614"/>
                  <a:pt x="373348" y="505181"/>
                </a:cubicBezTo>
                <a:cubicBezTo>
                  <a:pt x="375062" y="488606"/>
                  <a:pt x="375824" y="475080"/>
                  <a:pt x="385920" y="462125"/>
                </a:cubicBezTo>
                <a:cubicBezTo>
                  <a:pt x="387444" y="460031"/>
                  <a:pt x="387826" y="456221"/>
                  <a:pt x="387634" y="453363"/>
                </a:cubicBezTo>
                <a:cubicBezTo>
                  <a:pt x="384396" y="415834"/>
                  <a:pt x="386110" y="378685"/>
                  <a:pt x="388399" y="340773"/>
                </a:cubicBezTo>
                <a:cubicBezTo>
                  <a:pt x="391445" y="292578"/>
                  <a:pt x="382492" y="241900"/>
                  <a:pt x="350487" y="200181"/>
                </a:cubicBezTo>
                <a:cubicBezTo>
                  <a:pt x="345723" y="194084"/>
                  <a:pt x="343629" y="184940"/>
                  <a:pt x="342485" y="176938"/>
                </a:cubicBezTo>
                <a:cubicBezTo>
                  <a:pt x="337533" y="139218"/>
                  <a:pt x="334103" y="101307"/>
                  <a:pt x="328579" y="63586"/>
                </a:cubicBezTo>
                <a:cubicBezTo>
                  <a:pt x="325530" y="43011"/>
                  <a:pt x="322862" y="21485"/>
                  <a:pt x="314480" y="2816"/>
                </a:cubicBezTo>
                <a:close/>
              </a:path>
            </a:pathLst>
          </a:custGeom>
          <a:effectLst>
            <a:outerShdw blurRad="381000" dist="152400" dir="10800000" algn="r" rotWithShape="0">
              <a:prstClr val="black">
                <a:alpha val="10000"/>
              </a:prstClr>
            </a:outerShdw>
          </a:effec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64DEED3-BC52-4F15-8426-D33275CB01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620000" y="-1"/>
            <a:ext cx="874716" cy="6858001"/>
            <a:chOff x="7620000" y="-1"/>
            <a:chExt cx="874716" cy="6858001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37D94AD-9CD7-4F7F-B13A-399B378406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4628357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F6D3FDC-6FDD-4615-B246-1FC651E95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4628357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968029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6A15A88-001A-4EEF-8984-D87E643599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BEE98E-EAFC-3997-C1C8-CE46E9672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2400" y="1367673"/>
            <a:ext cx="6124576" cy="266550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000">
                <a:solidFill>
                  <a:schemeClr val="bg1"/>
                </a:solidFill>
              </a:rPr>
              <a:t>Communication with Minimal Internet: Quid Pro Quo</a:t>
            </a:r>
          </a:p>
        </p:txBody>
      </p:sp>
      <p:pic>
        <p:nvPicPr>
          <p:cNvPr id="5" name="Picture 4" descr="A sign in front of a building&#10;&#10;Description automatically generated with low confidence">
            <a:extLst>
              <a:ext uri="{FF2B5EF4-FFF2-40B4-BE49-F238E27FC236}">
                <a16:creationId xmlns:a16="http://schemas.microsoft.com/office/drawing/2014/main" id="{E99D9192-4B8A-E6FF-1254-B9EA88321E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1" r="30330"/>
          <a:stretch/>
        </p:blipFill>
        <p:spPr>
          <a:xfrm>
            <a:off x="1" y="10"/>
            <a:ext cx="4551219" cy="6857990"/>
          </a:xfrm>
          <a:custGeom>
            <a:avLst/>
            <a:gdLst/>
            <a:ahLst/>
            <a:cxnLst/>
            <a:rect l="l" t="t" r="r" b="b"/>
            <a:pathLst>
              <a:path w="4551219" h="6858000">
                <a:moveTo>
                  <a:pt x="4194211" y="6564619"/>
                </a:moveTo>
                <a:lnTo>
                  <a:pt x="4194211" y="6564620"/>
                </a:lnTo>
                <a:cubicBezTo>
                  <a:pt x="4204498" y="6575478"/>
                  <a:pt x="4210595" y="6582146"/>
                  <a:pt x="4216690" y="6588625"/>
                </a:cubicBezTo>
                <a:lnTo>
                  <a:pt x="4233312" y="6625224"/>
                </a:lnTo>
                <a:lnTo>
                  <a:pt x="4226218" y="6662539"/>
                </a:lnTo>
                <a:lnTo>
                  <a:pt x="4226217" y="6662540"/>
                </a:lnTo>
                <a:lnTo>
                  <a:pt x="4226216" y="6662543"/>
                </a:lnTo>
                <a:lnTo>
                  <a:pt x="4214767" y="6683026"/>
                </a:lnTo>
                <a:lnTo>
                  <a:pt x="4211619" y="6702975"/>
                </a:lnTo>
                <a:lnTo>
                  <a:pt x="4211619" y="6702976"/>
                </a:lnTo>
                <a:cubicBezTo>
                  <a:pt x="4212024" y="6716168"/>
                  <a:pt x="4217168" y="6729218"/>
                  <a:pt x="4225455" y="6742552"/>
                </a:cubicBezTo>
                <a:lnTo>
                  <a:pt x="4225456" y="6742554"/>
                </a:lnTo>
                <a:lnTo>
                  <a:pt x="4244933" y="6812061"/>
                </a:lnTo>
                <a:lnTo>
                  <a:pt x="4244933" y="6812063"/>
                </a:lnTo>
                <a:lnTo>
                  <a:pt x="4244933" y="6812062"/>
                </a:lnTo>
                <a:lnTo>
                  <a:pt x="4244933" y="6812061"/>
                </a:lnTo>
                <a:lnTo>
                  <a:pt x="4240159" y="6776799"/>
                </a:lnTo>
                <a:lnTo>
                  <a:pt x="4225456" y="6742554"/>
                </a:lnTo>
                <a:lnTo>
                  <a:pt x="4225455" y="6742551"/>
                </a:lnTo>
                <a:lnTo>
                  <a:pt x="4211619" y="6702975"/>
                </a:lnTo>
                <a:lnTo>
                  <a:pt x="4226216" y="6662543"/>
                </a:lnTo>
                <a:lnTo>
                  <a:pt x="4226217" y="6662541"/>
                </a:lnTo>
                <a:lnTo>
                  <a:pt x="4226218" y="6662539"/>
                </a:lnTo>
                <a:lnTo>
                  <a:pt x="4233301" y="6645551"/>
                </a:lnTo>
                <a:lnTo>
                  <a:pt x="4233312" y="6625224"/>
                </a:lnTo>
                <a:lnTo>
                  <a:pt x="4233312" y="6625223"/>
                </a:lnTo>
                <a:cubicBezTo>
                  <a:pt x="4231216" y="6611340"/>
                  <a:pt x="4225168" y="6597577"/>
                  <a:pt x="4216690" y="6588624"/>
                </a:cubicBezTo>
                <a:close/>
                <a:moveTo>
                  <a:pt x="4274532" y="6438980"/>
                </a:moveTo>
                <a:lnTo>
                  <a:pt x="4254602" y="6463839"/>
                </a:lnTo>
                <a:lnTo>
                  <a:pt x="4254600" y="6463848"/>
                </a:lnTo>
                <a:lnTo>
                  <a:pt x="4240803" y="6513011"/>
                </a:lnTo>
                <a:lnTo>
                  <a:pt x="4221998" y="6546193"/>
                </a:lnTo>
                <a:lnTo>
                  <a:pt x="4221998" y="6546194"/>
                </a:lnTo>
                <a:lnTo>
                  <a:pt x="4238336" y="6521803"/>
                </a:lnTo>
                <a:lnTo>
                  <a:pt x="4240803" y="6513011"/>
                </a:lnTo>
                <a:lnTo>
                  <a:pt x="4243614" y="6508051"/>
                </a:lnTo>
                <a:lnTo>
                  <a:pt x="4254600" y="6463848"/>
                </a:lnTo>
                <a:lnTo>
                  <a:pt x="4254602" y="6463840"/>
                </a:lnTo>
                <a:cubicBezTo>
                  <a:pt x="4257553" y="6451649"/>
                  <a:pt x="4265030" y="6444076"/>
                  <a:pt x="4274532" y="6438980"/>
                </a:cubicBezTo>
                <a:close/>
                <a:moveTo>
                  <a:pt x="4360506" y="6365203"/>
                </a:moveTo>
                <a:lnTo>
                  <a:pt x="4359224" y="6387909"/>
                </a:lnTo>
                <a:lnTo>
                  <a:pt x="4357461" y="6391548"/>
                </a:lnTo>
                <a:lnTo>
                  <a:pt x="4349806" y="6407331"/>
                </a:lnTo>
                <a:lnTo>
                  <a:pt x="4349806" y="6407332"/>
                </a:lnTo>
                <a:lnTo>
                  <a:pt x="4357461" y="6391548"/>
                </a:lnTo>
                <a:lnTo>
                  <a:pt x="4359225" y="6387909"/>
                </a:lnTo>
                <a:close/>
                <a:moveTo>
                  <a:pt x="4121437" y="4221390"/>
                </a:moveTo>
                <a:lnTo>
                  <a:pt x="4121437" y="4221391"/>
                </a:lnTo>
                <a:cubicBezTo>
                  <a:pt x="4122199" y="4232060"/>
                  <a:pt x="4122389" y="4243872"/>
                  <a:pt x="4127153" y="4253014"/>
                </a:cubicBezTo>
                <a:cubicBezTo>
                  <a:pt x="4139346" y="4277401"/>
                  <a:pt x="4154966" y="4300070"/>
                  <a:pt x="4166969" y="4324645"/>
                </a:cubicBezTo>
                <a:lnTo>
                  <a:pt x="4175923" y="4363890"/>
                </a:lnTo>
                <a:lnTo>
                  <a:pt x="4175161" y="4482003"/>
                </a:lnTo>
                <a:cubicBezTo>
                  <a:pt x="4172493" y="4546775"/>
                  <a:pt x="4171921" y="4612499"/>
                  <a:pt x="4115151" y="4659173"/>
                </a:cubicBezTo>
                <a:cubicBezTo>
                  <a:pt x="4110579" y="4662985"/>
                  <a:pt x="4107911" y="4671175"/>
                  <a:pt x="4107149" y="4677654"/>
                </a:cubicBezTo>
                <a:cubicBezTo>
                  <a:pt x="4103530" y="4707563"/>
                  <a:pt x="4103148" y="4738234"/>
                  <a:pt x="4097242" y="4767763"/>
                </a:cubicBezTo>
                <a:cubicBezTo>
                  <a:pt x="4094861" y="4779574"/>
                  <a:pt x="4094052" y="4790386"/>
                  <a:pt x="4095933" y="4800482"/>
                </a:cubicBezTo>
                <a:lnTo>
                  <a:pt x="4095933" y="4800483"/>
                </a:lnTo>
                <a:cubicBezTo>
                  <a:pt x="4097814" y="4810580"/>
                  <a:pt x="4102387" y="4819963"/>
                  <a:pt x="4110769" y="4828916"/>
                </a:cubicBezTo>
                <a:lnTo>
                  <a:pt x="4132950" y="4863342"/>
                </a:lnTo>
                <a:lnTo>
                  <a:pt x="4140479" y="4889274"/>
                </a:lnTo>
                <a:lnTo>
                  <a:pt x="4138774" y="4912167"/>
                </a:lnTo>
                <a:cubicBezTo>
                  <a:pt x="4137059" y="4919977"/>
                  <a:pt x="4136702" y="4927121"/>
                  <a:pt x="4137372" y="4933803"/>
                </a:cubicBezTo>
                <a:lnTo>
                  <a:pt x="4137372" y="4933804"/>
                </a:lnTo>
                <a:lnTo>
                  <a:pt x="4142131" y="4952672"/>
                </a:lnTo>
                <a:lnTo>
                  <a:pt x="4144924" y="4957453"/>
                </a:lnTo>
                <a:lnTo>
                  <a:pt x="4146202" y="4961455"/>
                </a:lnTo>
                <a:cubicBezTo>
                  <a:pt x="4150713" y="4970096"/>
                  <a:pt x="4156419" y="4978393"/>
                  <a:pt x="4162206" y="4987037"/>
                </a:cubicBezTo>
                <a:cubicBezTo>
                  <a:pt x="4173445" y="5003801"/>
                  <a:pt x="4187543" y="5022852"/>
                  <a:pt x="4188685" y="5041521"/>
                </a:cubicBezTo>
                <a:cubicBezTo>
                  <a:pt x="4189304" y="5052095"/>
                  <a:pt x="4192222" y="5062299"/>
                  <a:pt x="4195901" y="5072375"/>
                </a:cubicBezTo>
                <a:lnTo>
                  <a:pt x="4201805" y="5087442"/>
                </a:lnTo>
                <a:lnTo>
                  <a:pt x="4214832" y="5133219"/>
                </a:lnTo>
                <a:lnTo>
                  <a:pt x="4214833" y="5133224"/>
                </a:lnTo>
                <a:lnTo>
                  <a:pt x="4208118" y="5166112"/>
                </a:lnTo>
                <a:lnTo>
                  <a:pt x="4208118" y="5166113"/>
                </a:lnTo>
                <a:cubicBezTo>
                  <a:pt x="4207356" y="5167637"/>
                  <a:pt x="4207928" y="5169780"/>
                  <a:pt x="4208809" y="5172090"/>
                </a:cubicBezTo>
                <a:lnTo>
                  <a:pt x="4211356" y="5179067"/>
                </a:lnTo>
                <a:cubicBezTo>
                  <a:pt x="4214976" y="5196594"/>
                  <a:pt x="4215024" y="5213597"/>
                  <a:pt x="4211190" y="5229433"/>
                </a:cubicBezTo>
                <a:lnTo>
                  <a:pt x="4200644" y="5248928"/>
                </a:lnTo>
                <a:lnTo>
                  <a:pt x="4187733" y="5272795"/>
                </a:lnTo>
                <a:cubicBezTo>
                  <a:pt x="4176088" y="5285440"/>
                  <a:pt x="4168382" y="5298594"/>
                  <a:pt x="4163830" y="5312287"/>
                </a:cubicBezTo>
                <a:lnTo>
                  <a:pt x="4162774" y="5321350"/>
                </a:lnTo>
                <a:lnTo>
                  <a:pt x="4160300" y="5326162"/>
                </a:lnTo>
                <a:lnTo>
                  <a:pt x="4158854" y="5355013"/>
                </a:lnTo>
                <a:lnTo>
                  <a:pt x="4158854" y="5355014"/>
                </a:lnTo>
                <a:cubicBezTo>
                  <a:pt x="4159503" y="5364882"/>
                  <a:pt x="4161206" y="5375002"/>
                  <a:pt x="4163730" y="5385384"/>
                </a:cubicBezTo>
                <a:cubicBezTo>
                  <a:pt x="4166969" y="5398721"/>
                  <a:pt x="4169255" y="5412057"/>
                  <a:pt x="4171921" y="5425582"/>
                </a:cubicBezTo>
                <a:cubicBezTo>
                  <a:pt x="4175731" y="5443870"/>
                  <a:pt x="4179733" y="5462351"/>
                  <a:pt x="4183543" y="5480637"/>
                </a:cubicBezTo>
                <a:lnTo>
                  <a:pt x="4188067" y="5507667"/>
                </a:lnTo>
                <a:lnTo>
                  <a:pt x="4177448" y="5531691"/>
                </a:lnTo>
                <a:lnTo>
                  <a:pt x="4177447" y="5531692"/>
                </a:lnTo>
                <a:cubicBezTo>
                  <a:pt x="4170398" y="5537599"/>
                  <a:pt x="4167206" y="5542648"/>
                  <a:pt x="4167302" y="5547577"/>
                </a:cubicBezTo>
                <a:lnTo>
                  <a:pt x="4167302" y="5547578"/>
                </a:lnTo>
                <a:cubicBezTo>
                  <a:pt x="4167397" y="5552507"/>
                  <a:pt x="4170779" y="5557317"/>
                  <a:pt x="4176875" y="5562746"/>
                </a:cubicBezTo>
                <a:cubicBezTo>
                  <a:pt x="4219548" y="5600467"/>
                  <a:pt x="4246219" y="5646189"/>
                  <a:pt x="4248123" y="5704483"/>
                </a:cubicBezTo>
                <a:cubicBezTo>
                  <a:pt x="4248505" y="5716485"/>
                  <a:pt x="4251171" y="5728678"/>
                  <a:pt x="4254029" y="5740488"/>
                </a:cubicBezTo>
                <a:cubicBezTo>
                  <a:pt x="4255744" y="5747728"/>
                  <a:pt x="4257650" y="5756493"/>
                  <a:pt x="4262794" y="5760873"/>
                </a:cubicBezTo>
                <a:cubicBezTo>
                  <a:pt x="4302037" y="5794974"/>
                  <a:pt x="4329280" y="5837457"/>
                  <a:pt x="4351189" y="5883751"/>
                </a:cubicBezTo>
                <a:lnTo>
                  <a:pt x="4351191" y="5883755"/>
                </a:lnTo>
                <a:lnTo>
                  <a:pt x="4369094" y="5935945"/>
                </a:lnTo>
                <a:lnTo>
                  <a:pt x="4369096" y="5935949"/>
                </a:lnTo>
                <a:lnTo>
                  <a:pt x="4365476" y="5993289"/>
                </a:lnTo>
                <a:lnTo>
                  <a:pt x="4365475" y="5993290"/>
                </a:lnTo>
                <a:cubicBezTo>
                  <a:pt x="4364334" y="6004530"/>
                  <a:pt x="4364524" y="6017484"/>
                  <a:pt x="4358999" y="6026439"/>
                </a:cubicBezTo>
                <a:cubicBezTo>
                  <a:pt x="4341662" y="6054824"/>
                  <a:pt x="4322994" y="6082257"/>
                  <a:pt x="4302799" y="6108737"/>
                </a:cubicBezTo>
                <a:cubicBezTo>
                  <a:pt x="4294131" y="6120073"/>
                  <a:pt x="4289178" y="6126883"/>
                  <a:pt x="4289107" y="6133313"/>
                </a:cubicBezTo>
                <a:lnTo>
                  <a:pt x="4289107" y="6133314"/>
                </a:lnTo>
                <a:lnTo>
                  <a:pt x="4292807" y="6143189"/>
                </a:lnTo>
                <a:lnTo>
                  <a:pt x="4304703" y="6155599"/>
                </a:lnTo>
                <a:lnTo>
                  <a:pt x="4304706" y="6155602"/>
                </a:lnTo>
                <a:cubicBezTo>
                  <a:pt x="4326994" y="6175797"/>
                  <a:pt x="4338614" y="6200944"/>
                  <a:pt x="4343376" y="6228756"/>
                </a:cubicBezTo>
                <a:lnTo>
                  <a:pt x="4360713" y="6361539"/>
                </a:lnTo>
                <a:lnTo>
                  <a:pt x="4360713" y="6361538"/>
                </a:lnTo>
                <a:cubicBezTo>
                  <a:pt x="4357093" y="6317150"/>
                  <a:pt x="4350808" y="6272763"/>
                  <a:pt x="4343376" y="6228755"/>
                </a:cubicBezTo>
                <a:cubicBezTo>
                  <a:pt x="4338614" y="6200943"/>
                  <a:pt x="4326994" y="6175796"/>
                  <a:pt x="4304706" y="6155601"/>
                </a:cubicBezTo>
                <a:lnTo>
                  <a:pt x="4304703" y="6155599"/>
                </a:lnTo>
                <a:lnTo>
                  <a:pt x="4289107" y="6133314"/>
                </a:lnTo>
                <a:lnTo>
                  <a:pt x="4302799" y="6108738"/>
                </a:lnTo>
                <a:cubicBezTo>
                  <a:pt x="4322994" y="6082258"/>
                  <a:pt x="4341662" y="6054825"/>
                  <a:pt x="4358999" y="6026440"/>
                </a:cubicBezTo>
                <a:cubicBezTo>
                  <a:pt x="4364524" y="6017485"/>
                  <a:pt x="4364334" y="6004531"/>
                  <a:pt x="4365475" y="5993291"/>
                </a:cubicBezTo>
                <a:lnTo>
                  <a:pt x="4365476" y="5993289"/>
                </a:lnTo>
                <a:lnTo>
                  <a:pt x="4368929" y="5964476"/>
                </a:lnTo>
                <a:lnTo>
                  <a:pt x="4369096" y="5935949"/>
                </a:lnTo>
                <a:lnTo>
                  <a:pt x="4369096" y="5935948"/>
                </a:lnTo>
                <a:lnTo>
                  <a:pt x="4369094" y="5935945"/>
                </a:lnTo>
                <a:lnTo>
                  <a:pt x="4362214" y="5909350"/>
                </a:lnTo>
                <a:lnTo>
                  <a:pt x="4351191" y="5883755"/>
                </a:lnTo>
                <a:lnTo>
                  <a:pt x="4351189" y="5883750"/>
                </a:lnTo>
                <a:cubicBezTo>
                  <a:pt x="4329280" y="5837456"/>
                  <a:pt x="4302037" y="5794973"/>
                  <a:pt x="4262794" y="5760872"/>
                </a:cubicBezTo>
                <a:cubicBezTo>
                  <a:pt x="4257650" y="5756492"/>
                  <a:pt x="4255744" y="5747727"/>
                  <a:pt x="4254029" y="5740487"/>
                </a:cubicBezTo>
                <a:cubicBezTo>
                  <a:pt x="4251171" y="5728677"/>
                  <a:pt x="4248505" y="5716484"/>
                  <a:pt x="4248123" y="5704482"/>
                </a:cubicBezTo>
                <a:cubicBezTo>
                  <a:pt x="4246219" y="5646188"/>
                  <a:pt x="4219548" y="5600466"/>
                  <a:pt x="4176875" y="5562745"/>
                </a:cubicBezTo>
                <a:lnTo>
                  <a:pt x="4167302" y="5547577"/>
                </a:lnTo>
                <a:lnTo>
                  <a:pt x="4177447" y="5531693"/>
                </a:lnTo>
                <a:lnTo>
                  <a:pt x="4177448" y="5531691"/>
                </a:lnTo>
                <a:lnTo>
                  <a:pt x="4185847" y="5520421"/>
                </a:lnTo>
                <a:lnTo>
                  <a:pt x="4188067" y="5507667"/>
                </a:lnTo>
                <a:lnTo>
                  <a:pt x="4188067" y="5507666"/>
                </a:lnTo>
                <a:cubicBezTo>
                  <a:pt x="4188020" y="5498831"/>
                  <a:pt x="4185448" y="5489496"/>
                  <a:pt x="4183543" y="5480636"/>
                </a:cubicBezTo>
                <a:cubicBezTo>
                  <a:pt x="4179733" y="5462350"/>
                  <a:pt x="4175731" y="5443869"/>
                  <a:pt x="4171921" y="5425581"/>
                </a:cubicBezTo>
                <a:cubicBezTo>
                  <a:pt x="4169255" y="5412056"/>
                  <a:pt x="4166969" y="5398720"/>
                  <a:pt x="4163730" y="5385383"/>
                </a:cubicBezTo>
                <a:lnTo>
                  <a:pt x="4158854" y="5355013"/>
                </a:lnTo>
                <a:lnTo>
                  <a:pt x="4162774" y="5321350"/>
                </a:lnTo>
                <a:lnTo>
                  <a:pt x="4187733" y="5272796"/>
                </a:lnTo>
                <a:lnTo>
                  <a:pt x="4200644" y="5248928"/>
                </a:lnTo>
                <a:lnTo>
                  <a:pt x="4211191" y="5229432"/>
                </a:lnTo>
                <a:lnTo>
                  <a:pt x="4211356" y="5179067"/>
                </a:lnTo>
                <a:lnTo>
                  <a:pt x="4211356" y="5179066"/>
                </a:lnTo>
                <a:cubicBezTo>
                  <a:pt x="4210880" y="5176875"/>
                  <a:pt x="4209690" y="5174399"/>
                  <a:pt x="4208809" y="5172089"/>
                </a:cubicBezTo>
                <a:lnTo>
                  <a:pt x="4208118" y="5166113"/>
                </a:lnTo>
                <a:lnTo>
                  <a:pt x="4214833" y="5133224"/>
                </a:lnTo>
                <a:lnTo>
                  <a:pt x="4214833" y="5133223"/>
                </a:lnTo>
                <a:lnTo>
                  <a:pt x="4214832" y="5133219"/>
                </a:lnTo>
                <a:lnTo>
                  <a:pt x="4207690" y="5102460"/>
                </a:lnTo>
                <a:lnTo>
                  <a:pt x="4201805" y="5087442"/>
                </a:lnTo>
                <a:lnTo>
                  <a:pt x="4201799" y="5087422"/>
                </a:lnTo>
                <a:cubicBezTo>
                  <a:pt x="4195713" y="5072410"/>
                  <a:pt x="4189614" y="5057380"/>
                  <a:pt x="4188685" y="5041520"/>
                </a:cubicBezTo>
                <a:cubicBezTo>
                  <a:pt x="4187543" y="5022851"/>
                  <a:pt x="4173445" y="5003800"/>
                  <a:pt x="4162206" y="4987036"/>
                </a:cubicBezTo>
                <a:lnTo>
                  <a:pt x="4144924" y="4957453"/>
                </a:lnTo>
                <a:lnTo>
                  <a:pt x="4137372" y="4933804"/>
                </a:lnTo>
                <a:lnTo>
                  <a:pt x="4138774" y="4912168"/>
                </a:lnTo>
                <a:cubicBezTo>
                  <a:pt x="4140536" y="4904357"/>
                  <a:pt x="4141048" y="4896713"/>
                  <a:pt x="4140479" y="4889275"/>
                </a:cubicBezTo>
                <a:lnTo>
                  <a:pt x="4140479" y="4889274"/>
                </a:lnTo>
                <a:lnTo>
                  <a:pt x="4135701" y="4867613"/>
                </a:lnTo>
                <a:lnTo>
                  <a:pt x="4132950" y="4863342"/>
                </a:lnTo>
                <a:lnTo>
                  <a:pt x="4131200" y="4857316"/>
                </a:lnTo>
                <a:cubicBezTo>
                  <a:pt x="4126057" y="4847213"/>
                  <a:pt x="4119056" y="4837702"/>
                  <a:pt x="4110769" y="4828915"/>
                </a:cubicBezTo>
                <a:lnTo>
                  <a:pt x="4095933" y="4800482"/>
                </a:lnTo>
                <a:lnTo>
                  <a:pt x="4097242" y="4767764"/>
                </a:lnTo>
                <a:cubicBezTo>
                  <a:pt x="4103148" y="4738235"/>
                  <a:pt x="4103530" y="4707564"/>
                  <a:pt x="4107149" y="4677655"/>
                </a:cubicBezTo>
                <a:cubicBezTo>
                  <a:pt x="4107911" y="4671176"/>
                  <a:pt x="4110579" y="4662986"/>
                  <a:pt x="4115151" y="4659174"/>
                </a:cubicBezTo>
                <a:cubicBezTo>
                  <a:pt x="4171921" y="4612500"/>
                  <a:pt x="4172493" y="4546776"/>
                  <a:pt x="4175161" y="4482004"/>
                </a:cubicBezTo>
                <a:cubicBezTo>
                  <a:pt x="4176875" y="4442761"/>
                  <a:pt x="4176875" y="4403325"/>
                  <a:pt x="4175923" y="4363890"/>
                </a:cubicBezTo>
                <a:lnTo>
                  <a:pt x="4175923" y="4363889"/>
                </a:lnTo>
                <a:cubicBezTo>
                  <a:pt x="4175731" y="4350553"/>
                  <a:pt x="4172683" y="4336456"/>
                  <a:pt x="4166969" y="4324644"/>
                </a:cubicBezTo>
                <a:cubicBezTo>
                  <a:pt x="4154966" y="4300069"/>
                  <a:pt x="4139346" y="4277400"/>
                  <a:pt x="4127153" y="4253013"/>
                </a:cubicBezTo>
                <a:close/>
                <a:moveTo>
                  <a:pt x="4190328" y="2836171"/>
                </a:moveTo>
                <a:lnTo>
                  <a:pt x="4181637" y="2848792"/>
                </a:lnTo>
                <a:cubicBezTo>
                  <a:pt x="4176637" y="2865009"/>
                  <a:pt x="4170779" y="2881306"/>
                  <a:pt x="4166033" y="2897784"/>
                </a:cubicBezTo>
                <a:lnTo>
                  <a:pt x="4165004" y="2903549"/>
                </a:lnTo>
                <a:lnTo>
                  <a:pt x="4161730" y="2914327"/>
                </a:lnTo>
                <a:lnTo>
                  <a:pt x="4157099" y="2947858"/>
                </a:lnTo>
                <a:lnTo>
                  <a:pt x="4157098" y="2947861"/>
                </a:lnTo>
                <a:lnTo>
                  <a:pt x="4157098" y="2947862"/>
                </a:lnTo>
                <a:cubicBezTo>
                  <a:pt x="4156729" y="2959156"/>
                  <a:pt x="4157729" y="2970575"/>
                  <a:pt x="4160682" y="2982148"/>
                </a:cubicBezTo>
                <a:lnTo>
                  <a:pt x="4172375" y="3077401"/>
                </a:lnTo>
                <a:lnTo>
                  <a:pt x="4159920" y="3172653"/>
                </a:lnTo>
                <a:cubicBezTo>
                  <a:pt x="4134011" y="3276479"/>
                  <a:pt x="4106579" y="3380304"/>
                  <a:pt x="4112293" y="3489466"/>
                </a:cubicBezTo>
                <a:cubicBezTo>
                  <a:pt x="4113245" y="3507562"/>
                  <a:pt x="4101624" y="3529089"/>
                  <a:pt x="4090194" y="3544712"/>
                </a:cubicBezTo>
                <a:cubicBezTo>
                  <a:pt x="4079336" y="3559667"/>
                  <a:pt x="4073477" y="3566811"/>
                  <a:pt x="4072572" y="3574407"/>
                </a:cubicBezTo>
                <a:lnTo>
                  <a:pt x="4072572" y="3574408"/>
                </a:lnTo>
                <a:cubicBezTo>
                  <a:pt x="4071667" y="3582004"/>
                  <a:pt x="4075716" y="3590053"/>
                  <a:pt x="4084670" y="3606817"/>
                </a:cubicBezTo>
                <a:cubicBezTo>
                  <a:pt x="4089052" y="3614819"/>
                  <a:pt x="4091718" y="3624725"/>
                  <a:pt x="4098196" y="3630632"/>
                </a:cubicBezTo>
                <a:lnTo>
                  <a:pt x="4115925" y="3654415"/>
                </a:lnTo>
                <a:lnTo>
                  <a:pt x="4118836" y="3665923"/>
                </a:lnTo>
                <a:lnTo>
                  <a:pt x="4122437" y="3680163"/>
                </a:lnTo>
                <a:lnTo>
                  <a:pt x="4118389" y="3734836"/>
                </a:lnTo>
                <a:lnTo>
                  <a:pt x="4118389" y="3734837"/>
                </a:lnTo>
                <a:cubicBezTo>
                  <a:pt x="4117437" y="3741315"/>
                  <a:pt x="4116103" y="3749125"/>
                  <a:pt x="4118771" y="3754652"/>
                </a:cubicBezTo>
                <a:lnTo>
                  <a:pt x="4125128" y="3789775"/>
                </a:lnTo>
                <a:lnTo>
                  <a:pt x="4110197" y="3822471"/>
                </a:lnTo>
                <a:cubicBezTo>
                  <a:pt x="4103149" y="3831901"/>
                  <a:pt x="4097529" y="3842045"/>
                  <a:pt x="4095862" y="3852618"/>
                </a:cubicBezTo>
                <a:lnTo>
                  <a:pt x="4095862" y="3852619"/>
                </a:lnTo>
                <a:lnTo>
                  <a:pt x="4096642" y="3868763"/>
                </a:lnTo>
                <a:lnTo>
                  <a:pt x="4105245" y="3885336"/>
                </a:lnTo>
                <a:lnTo>
                  <a:pt x="4105245" y="3885338"/>
                </a:lnTo>
                <a:cubicBezTo>
                  <a:pt x="4114961" y="3897721"/>
                  <a:pt x="4122367" y="3910318"/>
                  <a:pt x="4127626" y="3923124"/>
                </a:cubicBezTo>
                <a:lnTo>
                  <a:pt x="4137130" y="3962159"/>
                </a:lnTo>
                <a:lnTo>
                  <a:pt x="4121438" y="4043837"/>
                </a:lnTo>
                <a:lnTo>
                  <a:pt x="4121437" y="4043838"/>
                </a:lnTo>
                <a:cubicBezTo>
                  <a:pt x="4112674" y="4063841"/>
                  <a:pt x="4107292" y="4083701"/>
                  <a:pt x="4106316" y="4103824"/>
                </a:cubicBezTo>
                <a:lnTo>
                  <a:pt x="4106316" y="4103825"/>
                </a:lnTo>
                <a:lnTo>
                  <a:pt x="4108283" y="4134255"/>
                </a:lnTo>
                <a:lnTo>
                  <a:pt x="4117627" y="4165381"/>
                </a:lnTo>
                <a:lnTo>
                  <a:pt x="4117627" y="4165383"/>
                </a:lnTo>
                <a:lnTo>
                  <a:pt x="4121532" y="4192387"/>
                </a:lnTo>
                <a:lnTo>
                  <a:pt x="4121532" y="4192386"/>
                </a:lnTo>
                <a:cubicBezTo>
                  <a:pt x="4121628" y="4182766"/>
                  <a:pt x="4121056" y="4173479"/>
                  <a:pt x="4117627" y="4165382"/>
                </a:cubicBezTo>
                <a:lnTo>
                  <a:pt x="4117627" y="4165381"/>
                </a:lnTo>
                <a:lnTo>
                  <a:pt x="4106316" y="4103825"/>
                </a:lnTo>
                <a:lnTo>
                  <a:pt x="4121437" y="4043839"/>
                </a:lnTo>
                <a:lnTo>
                  <a:pt x="4121438" y="4043837"/>
                </a:lnTo>
                <a:lnTo>
                  <a:pt x="4134740" y="4002409"/>
                </a:lnTo>
                <a:lnTo>
                  <a:pt x="4137130" y="3962159"/>
                </a:lnTo>
                <a:lnTo>
                  <a:pt x="4137130" y="3962158"/>
                </a:lnTo>
                <a:cubicBezTo>
                  <a:pt x="4134868" y="3935726"/>
                  <a:pt x="4124677" y="3910103"/>
                  <a:pt x="4105245" y="3885337"/>
                </a:cubicBezTo>
                <a:lnTo>
                  <a:pt x="4105245" y="3885336"/>
                </a:lnTo>
                <a:lnTo>
                  <a:pt x="4095862" y="3852619"/>
                </a:lnTo>
                <a:lnTo>
                  <a:pt x="4110197" y="3822472"/>
                </a:lnTo>
                <a:cubicBezTo>
                  <a:pt x="4118389" y="3811613"/>
                  <a:pt x="4123533" y="3800896"/>
                  <a:pt x="4125128" y="3789776"/>
                </a:cubicBezTo>
                <a:lnTo>
                  <a:pt x="4125128" y="3789775"/>
                </a:lnTo>
                <a:cubicBezTo>
                  <a:pt x="4126724" y="3778654"/>
                  <a:pt x="4124771" y="3767129"/>
                  <a:pt x="4118771" y="3754651"/>
                </a:cubicBezTo>
                <a:lnTo>
                  <a:pt x="4118389" y="3734837"/>
                </a:lnTo>
                <a:lnTo>
                  <a:pt x="4122437" y="3680163"/>
                </a:lnTo>
                <a:lnTo>
                  <a:pt x="4122437" y="3680162"/>
                </a:lnTo>
                <a:lnTo>
                  <a:pt x="4118836" y="3665923"/>
                </a:lnTo>
                <a:lnTo>
                  <a:pt x="4115925" y="3654415"/>
                </a:lnTo>
                <a:lnTo>
                  <a:pt x="4115925" y="3654415"/>
                </a:lnTo>
                <a:lnTo>
                  <a:pt x="4115925" y="3654415"/>
                </a:lnTo>
                <a:cubicBezTo>
                  <a:pt x="4112115" y="3646122"/>
                  <a:pt x="4106436" y="3638156"/>
                  <a:pt x="4098196" y="3630631"/>
                </a:cubicBezTo>
                <a:cubicBezTo>
                  <a:pt x="4091718" y="3624724"/>
                  <a:pt x="4089052" y="3614818"/>
                  <a:pt x="4084670" y="3606816"/>
                </a:cubicBezTo>
                <a:cubicBezTo>
                  <a:pt x="4080193" y="3598434"/>
                  <a:pt x="4076942" y="3592231"/>
                  <a:pt x="4074924" y="3587173"/>
                </a:cubicBezTo>
                <a:lnTo>
                  <a:pt x="4072572" y="3574407"/>
                </a:lnTo>
                <a:lnTo>
                  <a:pt x="4077651" y="3562320"/>
                </a:lnTo>
                <a:cubicBezTo>
                  <a:pt x="4080586" y="3557715"/>
                  <a:pt x="4084765" y="3552190"/>
                  <a:pt x="4090194" y="3544713"/>
                </a:cubicBezTo>
                <a:cubicBezTo>
                  <a:pt x="4101624" y="3529090"/>
                  <a:pt x="4113245" y="3507563"/>
                  <a:pt x="4112293" y="3489467"/>
                </a:cubicBezTo>
                <a:cubicBezTo>
                  <a:pt x="4106579" y="3380305"/>
                  <a:pt x="4134011" y="3276480"/>
                  <a:pt x="4159920" y="3172654"/>
                </a:cubicBezTo>
                <a:cubicBezTo>
                  <a:pt x="4167922" y="3140649"/>
                  <a:pt x="4172160" y="3109025"/>
                  <a:pt x="4172375" y="3077401"/>
                </a:cubicBezTo>
                <a:lnTo>
                  <a:pt x="4172375" y="3077400"/>
                </a:lnTo>
                <a:cubicBezTo>
                  <a:pt x="4172589" y="3045776"/>
                  <a:pt x="4168779" y="3014152"/>
                  <a:pt x="4160682" y="2982147"/>
                </a:cubicBezTo>
                <a:lnTo>
                  <a:pt x="4157098" y="2947862"/>
                </a:lnTo>
                <a:lnTo>
                  <a:pt x="4157099" y="2947858"/>
                </a:lnTo>
                <a:lnTo>
                  <a:pt x="4165004" y="2903549"/>
                </a:lnTo>
                <a:lnTo>
                  <a:pt x="4181637" y="2848793"/>
                </a:lnTo>
                <a:cubicBezTo>
                  <a:pt x="4182970" y="2844316"/>
                  <a:pt x="4186256" y="2839982"/>
                  <a:pt x="4190328" y="2836172"/>
                </a:cubicBezTo>
                <a:close/>
                <a:moveTo>
                  <a:pt x="3705842" y="1508457"/>
                </a:moveTo>
                <a:lnTo>
                  <a:pt x="3677748" y="1596213"/>
                </a:lnTo>
                <a:cubicBezTo>
                  <a:pt x="3675271" y="1604978"/>
                  <a:pt x="3676796" y="1615836"/>
                  <a:pt x="3679653" y="1624980"/>
                </a:cubicBezTo>
                <a:cubicBezTo>
                  <a:pt x="3689369" y="1656223"/>
                  <a:pt x="3713754" y="1676036"/>
                  <a:pt x="3736234" y="1697753"/>
                </a:cubicBezTo>
                <a:cubicBezTo>
                  <a:pt x="3746141" y="1707279"/>
                  <a:pt x="3753189" y="1720423"/>
                  <a:pt x="3758903" y="1733188"/>
                </a:cubicBezTo>
                <a:cubicBezTo>
                  <a:pt x="3773574" y="1766335"/>
                  <a:pt x="3786718" y="1800246"/>
                  <a:pt x="3800624" y="1833775"/>
                </a:cubicBezTo>
                <a:cubicBezTo>
                  <a:pt x="3801958" y="1837013"/>
                  <a:pt x="3805387" y="1839679"/>
                  <a:pt x="3808245" y="1842158"/>
                </a:cubicBezTo>
                <a:cubicBezTo>
                  <a:pt x="3838346" y="1866922"/>
                  <a:pt x="3868635" y="1891497"/>
                  <a:pt x="3898736" y="1916454"/>
                </a:cubicBezTo>
                <a:cubicBezTo>
                  <a:pt x="3904450" y="1921216"/>
                  <a:pt x="3908642" y="1928076"/>
                  <a:pt x="3914166" y="1933219"/>
                </a:cubicBezTo>
                <a:cubicBezTo>
                  <a:pt x="3921786" y="1940459"/>
                  <a:pt x="3929027" y="1949603"/>
                  <a:pt x="3938171" y="1953413"/>
                </a:cubicBezTo>
                <a:cubicBezTo>
                  <a:pt x="3966936" y="1965224"/>
                  <a:pt x="3979320" y="1987894"/>
                  <a:pt x="3984654" y="2016469"/>
                </a:cubicBezTo>
                <a:cubicBezTo>
                  <a:pt x="3989607" y="2042570"/>
                  <a:pt x="3993799" y="2068669"/>
                  <a:pt x="3999513" y="2094578"/>
                </a:cubicBezTo>
                <a:cubicBezTo>
                  <a:pt x="4006371" y="2126201"/>
                  <a:pt x="4013801" y="2157636"/>
                  <a:pt x="4022184" y="2188879"/>
                </a:cubicBezTo>
                <a:cubicBezTo>
                  <a:pt x="4025804" y="2202404"/>
                  <a:pt x="4029994" y="2216692"/>
                  <a:pt x="4037424" y="2228314"/>
                </a:cubicBezTo>
                <a:cubicBezTo>
                  <a:pt x="4057999" y="2260890"/>
                  <a:pt x="4071905" y="2295753"/>
                  <a:pt x="4066381" y="2334044"/>
                </a:cubicBezTo>
                <a:cubicBezTo>
                  <a:pt x="4061999" y="2364715"/>
                  <a:pt x="4073239" y="2390434"/>
                  <a:pt x="4090766" y="2409485"/>
                </a:cubicBezTo>
                <a:cubicBezTo>
                  <a:pt x="4098720" y="2418154"/>
                  <a:pt x="4104233" y="2426976"/>
                  <a:pt x="4107867" y="2435912"/>
                </a:cubicBezTo>
                <a:lnTo>
                  <a:pt x="4113698" y="2463017"/>
                </a:lnTo>
                <a:lnTo>
                  <a:pt x="4105056" y="2518262"/>
                </a:lnTo>
                <a:lnTo>
                  <a:pt x="4105055" y="2518263"/>
                </a:lnTo>
                <a:cubicBezTo>
                  <a:pt x="4102388" y="2527789"/>
                  <a:pt x="4101244" y="2536456"/>
                  <a:pt x="4101411" y="2545005"/>
                </a:cubicBezTo>
                <a:lnTo>
                  <a:pt x="4101411" y="2545006"/>
                </a:lnTo>
                <a:cubicBezTo>
                  <a:pt x="4101577" y="2553555"/>
                  <a:pt x="4103054" y="2561985"/>
                  <a:pt x="4105625" y="2571034"/>
                </a:cubicBezTo>
                <a:cubicBezTo>
                  <a:pt x="4117627" y="2612945"/>
                  <a:pt x="4150204" y="2640950"/>
                  <a:pt x="4178779" y="2668001"/>
                </a:cubicBezTo>
                <a:cubicBezTo>
                  <a:pt x="4203164" y="2691054"/>
                  <a:pt x="4216880" y="2716963"/>
                  <a:pt x="4227170" y="2745348"/>
                </a:cubicBezTo>
                <a:lnTo>
                  <a:pt x="4227170" y="2745351"/>
                </a:lnTo>
                <a:lnTo>
                  <a:pt x="4233090" y="2778005"/>
                </a:lnTo>
                <a:lnTo>
                  <a:pt x="4232670" y="2785439"/>
                </a:lnTo>
                <a:lnTo>
                  <a:pt x="4222591" y="2811779"/>
                </a:lnTo>
                <a:lnTo>
                  <a:pt x="4222587" y="2811786"/>
                </a:lnTo>
                <a:lnTo>
                  <a:pt x="4222588" y="2811786"/>
                </a:lnTo>
                <a:lnTo>
                  <a:pt x="4222591" y="2811779"/>
                </a:lnTo>
                <a:lnTo>
                  <a:pt x="4232241" y="2793022"/>
                </a:lnTo>
                <a:lnTo>
                  <a:pt x="4232670" y="2785439"/>
                </a:lnTo>
                <a:lnTo>
                  <a:pt x="4233870" y="2782304"/>
                </a:lnTo>
                <a:lnTo>
                  <a:pt x="4233090" y="2778005"/>
                </a:lnTo>
                <a:lnTo>
                  <a:pt x="4233500" y="2770757"/>
                </a:lnTo>
                <a:lnTo>
                  <a:pt x="4227170" y="2745351"/>
                </a:lnTo>
                <a:lnTo>
                  <a:pt x="4227170" y="2745347"/>
                </a:lnTo>
                <a:cubicBezTo>
                  <a:pt x="4216880" y="2716962"/>
                  <a:pt x="4203164" y="2691053"/>
                  <a:pt x="4178779" y="2668000"/>
                </a:cubicBezTo>
                <a:cubicBezTo>
                  <a:pt x="4150204" y="2640949"/>
                  <a:pt x="4117627" y="2612944"/>
                  <a:pt x="4105625" y="2571033"/>
                </a:cubicBezTo>
                <a:lnTo>
                  <a:pt x="4101411" y="2545006"/>
                </a:lnTo>
                <a:lnTo>
                  <a:pt x="4105055" y="2518264"/>
                </a:lnTo>
                <a:lnTo>
                  <a:pt x="4105056" y="2518262"/>
                </a:lnTo>
                <a:lnTo>
                  <a:pt x="4111636" y="2490550"/>
                </a:lnTo>
                <a:lnTo>
                  <a:pt x="4113698" y="2463017"/>
                </a:lnTo>
                <a:lnTo>
                  <a:pt x="4113698" y="2463016"/>
                </a:lnTo>
                <a:cubicBezTo>
                  <a:pt x="4112817" y="2444776"/>
                  <a:pt x="4106674" y="2426821"/>
                  <a:pt x="4090766" y="2409484"/>
                </a:cubicBezTo>
                <a:cubicBezTo>
                  <a:pt x="4073239" y="2390433"/>
                  <a:pt x="4061999" y="2364714"/>
                  <a:pt x="4066381" y="2334043"/>
                </a:cubicBezTo>
                <a:cubicBezTo>
                  <a:pt x="4071905" y="2295752"/>
                  <a:pt x="4057999" y="2260889"/>
                  <a:pt x="4037424" y="2228313"/>
                </a:cubicBezTo>
                <a:cubicBezTo>
                  <a:pt x="4029994" y="2216691"/>
                  <a:pt x="4025804" y="2202403"/>
                  <a:pt x="4022184" y="2188878"/>
                </a:cubicBezTo>
                <a:cubicBezTo>
                  <a:pt x="4013801" y="2157635"/>
                  <a:pt x="4006371" y="2126200"/>
                  <a:pt x="3999513" y="2094577"/>
                </a:cubicBezTo>
                <a:cubicBezTo>
                  <a:pt x="3993799" y="2068668"/>
                  <a:pt x="3989607" y="2042569"/>
                  <a:pt x="3984654" y="2016468"/>
                </a:cubicBezTo>
                <a:cubicBezTo>
                  <a:pt x="3979320" y="1987893"/>
                  <a:pt x="3966936" y="1965223"/>
                  <a:pt x="3938171" y="1953412"/>
                </a:cubicBezTo>
                <a:cubicBezTo>
                  <a:pt x="3929027" y="1949602"/>
                  <a:pt x="3921786" y="1940458"/>
                  <a:pt x="3914166" y="1933218"/>
                </a:cubicBezTo>
                <a:cubicBezTo>
                  <a:pt x="3908642" y="1928075"/>
                  <a:pt x="3904450" y="1921215"/>
                  <a:pt x="3898736" y="1916453"/>
                </a:cubicBezTo>
                <a:cubicBezTo>
                  <a:pt x="3868635" y="1891496"/>
                  <a:pt x="3838346" y="1866921"/>
                  <a:pt x="3808245" y="1842157"/>
                </a:cubicBezTo>
                <a:cubicBezTo>
                  <a:pt x="3805387" y="1839678"/>
                  <a:pt x="3801958" y="1837012"/>
                  <a:pt x="3800624" y="1833774"/>
                </a:cubicBezTo>
                <a:cubicBezTo>
                  <a:pt x="3786718" y="1800245"/>
                  <a:pt x="3773575" y="1766334"/>
                  <a:pt x="3758903" y="1733187"/>
                </a:cubicBezTo>
                <a:cubicBezTo>
                  <a:pt x="3753189" y="1720422"/>
                  <a:pt x="3746141" y="1707278"/>
                  <a:pt x="3736235" y="1697752"/>
                </a:cubicBezTo>
                <a:cubicBezTo>
                  <a:pt x="3713755" y="1676035"/>
                  <a:pt x="3689369" y="1656222"/>
                  <a:pt x="3679653" y="1624979"/>
                </a:cubicBezTo>
                <a:cubicBezTo>
                  <a:pt x="3676797" y="1615835"/>
                  <a:pt x="3675272" y="1604977"/>
                  <a:pt x="3677749" y="1596212"/>
                </a:cubicBezTo>
                <a:close/>
                <a:moveTo>
                  <a:pt x="3724447" y="1459072"/>
                </a:moveTo>
                <a:lnTo>
                  <a:pt x="3724446" y="1459073"/>
                </a:lnTo>
                <a:lnTo>
                  <a:pt x="3715229" y="1481571"/>
                </a:lnTo>
                <a:close/>
                <a:moveTo>
                  <a:pt x="3743640" y="1268757"/>
                </a:moveTo>
                <a:cubicBezTo>
                  <a:pt x="3744092" y="1275401"/>
                  <a:pt x="3745664" y="1281688"/>
                  <a:pt x="3748807" y="1286069"/>
                </a:cubicBezTo>
                <a:cubicBezTo>
                  <a:pt x="3763380" y="1306929"/>
                  <a:pt x="3769620" y="1328552"/>
                  <a:pt x="3771144" y="1350627"/>
                </a:cubicBezTo>
                <a:lnTo>
                  <a:pt x="3765550" y="1413839"/>
                </a:lnTo>
                <a:lnTo>
                  <a:pt x="3771145" y="1350626"/>
                </a:lnTo>
                <a:cubicBezTo>
                  <a:pt x="3769620" y="1328551"/>
                  <a:pt x="3763381" y="1306929"/>
                  <a:pt x="3748807" y="1286068"/>
                </a:cubicBezTo>
                <a:close/>
                <a:moveTo>
                  <a:pt x="3685369" y="773034"/>
                </a:moveTo>
                <a:lnTo>
                  <a:pt x="3685369" y="773035"/>
                </a:lnTo>
                <a:cubicBezTo>
                  <a:pt x="3687655" y="800276"/>
                  <a:pt x="3690893" y="827329"/>
                  <a:pt x="3693369" y="854379"/>
                </a:cubicBezTo>
                <a:cubicBezTo>
                  <a:pt x="3695655" y="878956"/>
                  <a:pt x="3696417" y="903722"/>
                  <a:pt x="3724422" y="915343"/>
                </a:cubicBezTo>
                <a:cubicBezTo>
                  <a:pt x="3728804" y="917059"/>
                  <a:pt x="3732042" y="922773"/>
                  <a:pt x="3734900" y="927155"/>
                </a:cubicBezTo>
                <a:cubicBezTo>
                  <a:pt x="3778908" y="994785"/>
                  <a:pt x="3777764" y="1030980"/>
                  <a:pt x="3731280" y="1097087"/>
                </a:cubicBezTo>
                <a:cubicBezTo>
                  <a:pt x="3726518" y="1103945"/>
                  <a:pt x="3723088" y="1118613"/>
                  <a:pt x="3726898" y="1123185"/>
                </a:cubicBezTo>
                <a:cubicBezTo>
                  <a:pt x="3742710" y="1142617"/>
                  <a:pt x="3749759" y="1162953"/>
                  <a:pt x="3751617" y="1184028"/>
                </a:cubicBezTo>
                <a:cubicBezTo>
                  <a:pt x="3749759" y="1162953"/>
                  <a:pt x="3742711" y="1142616"/>
                  <a:pt x="3726899" y="1123184"/>
                </a:cubicBezTo>
                <a:cubicBezTo>
                  <a:pt x="3723089" y="1118612"/>
                  <a:pt x="3726519" y="1103944"/>
                  <a:pt x="3731281" y="1097086"/>
                </a:cubicBezTo>
                <a:cubicBezTo>
                  <a:pt x="3777765" y="1030979"/>
                  <a:pt x="3778909" y="994784"/>
                  <a:pt x="3734901" y="927154"/>
                </a:cubicBezTo>
                <a:cubicBezTo>
                  <a:pt x="3732043" y="922772"/>
                  <a:pt x="3728805" y="917058"/>
                  <a:pt x="3724423" y="915342"/>
                </a:cubicBezTo>
                <a:cubicBezTo>
                  <a:pt x="3696417" y="903721"/>
                  <a:pt x="3695655" y="878955"/>
                  <a:pt x="3693369" y="854378"/>
                </a:cubicBezTo>
                <a:close/>
                <a:moveTo>
                  <a:pt x="3740770" y="517850"/>
                </a:moveTo>
                <a:lnTo>
                  <a:pt x="3731852" y="556047"/>
                </a:lnTo>
                <a:cubicBezTo>
                  <a:pt x="3729756" y="564048"/>
                  <a:pt x="3724232" y="572622"/>
                  <a:pt x="3725374" y="580050"/>
                </a:cubicBezTo>
                <a:cubicBezTo>
                  <a:pt x="3728708" y="601578"/>
                  <a:pt x="3726279" y="622200"/>
                  <a:pt x="3721993" y="642537"/>
                </a:cubicBezTo>
                <a:lnTo>
                  <a:pt x="3709470" y="694927"/>
                </a:lnTo>
                <a:lnTo>
                  <a:pt x="3721994" y="642536"/>
                </a:lnTo>
                <a:cubicBezTo>
                  <a:pt x="3726280" y="622200"/>
                  <a:pt x="3728709" y="601577"/>
                  <a:pt x="3725375" y="580049"/>
                </a:cubicBezTo>
                <a:cubicBezTo>
                  <a:pt x="3724233" y="572621"/>
                  <a:pt x="3729757" y="564047"/>
                  <a:pt x="3731853" y="556046"/>
                </a:cubicBezTo>
                <a:close/>
                <a:moveTo>
                  <a:pt x="3754065" y="298168"/>
                </a:moveTo>
                <a:lnTo>
                  <a:pt x="3739283" y="313532"/>
                </a:lnTo>
                <a:lnTo>
                  <a:pt x="3739283" y="313532"/>
                </a:lnTo>
                <a:lnTo>
                  <a:pt x="3739282" y="313533"/>
                </a:lnTo>
                <a:cubicBezTo>
                  <a:pt x="3735090" y="316389"/>
                  <a:pt x="3737376" y="330298"/>
                  <a:pt x="3738710" y="338870"/>
                </a:cubicBezTo>
                <a:lnTo>
                  <a:pt x="3738716" y="338898"/>
                </a:lnTo>
                <a:lnTo>
                  <a:pt x="3748617" y="395639"/>
                </a:lnTo>
                <a:lnTo>
                  <a:pt x="3744807" y="367327"/>
                </a:lnTo>
                <a:lnTo>
                  <a:pt x="3738716" y="338898"/>
                </a:lnTo>
                <a:lnTo>
                  <a:pt x="3738711" y="338869"/>
                </a:lnTo>
                <a:cubicBezTo>
                  <a:pt x="3738044" y="334583"/>
                  <a:pt x="3737139" y="328963"/>
                  <a:pt x="3736925" y="324057"/>
                </a:cubicBezTo>
                <a:lnTo>
                  <a:pt x="3739283" y="313532"/>
                </a:lnTo>
                <a:close/>
                <a:moveTo>
                  <a:pt x="3761610" y="281567"/>
                </a:moveTo>
                <a:lnTo>
                  <a:pt x="3756715" y="295414"/>
                </a:lnTo>
                <a:lnTo>
                  <a:pt x="3756716" y="295414"/>
                </a:lnTo>
                <a:close/>
                <a:moveTo>
                  <a:pt x="3748290" y="24485"/>
                </a:moveTo>
                <a:lnTo>
                  <a:pt x="3746027" y="74128"/>
                </a:lnTo>
                <a:cubicBezTo>
                  <a:pt x="3746950" y="91491"/>
                  <a:pt x="3749260" y="108702"/>
                  <a:pt x="3751951" y="125860"/>
                </a:cubicBezTo>
                <a:lnTo>
                  <a:pt x="3756346" y="153386"/>
                </a:lnTo>
                <a:lnTo>
                  <a:pt x="3764619" y="228943"/>
                </a:lnTo>
                <a:lnTo>
                  <a:pt x="3760160" y="177270"/>
                </a:lnTo>
                <a:lnTo>
                  <a:pt x="3756346" y="153386"/>
                </a:lnTo>
                <a:lnTo>
                  <a:pt x="3756147" y="151568"/>
                </a:lnTo>
                <a:cubicBezTo>
                  <a:pt x="3751917" y="125875"/>
                  <a:pt x="3747412" y="100173"/>
                  <a:pt x="3746028" y="74128"/>
                </a:cubicBezTo>
                <a:close/>
                <a:moveTo>
                  <a:pt x="3745709" y="0"/>
                </a:moveTo>
                <a:lnTo>
                  <a:pt x="3748427" y="21485"/>
                </a:lnTo>
                <a:lnTo>
                  <a:pt x="3745709" y="0"/>
                </a:lnTo>
                <a:lnTo>
                  <a:pt x="4209817" y="0"/>
                </a:lnTo>
                <a:lnTo>
                  <a:pt x="4208690" y="2816"/>
                </a:lnTo>
                <a:cubicBezTo>
                  <a:pt x="4200308" y="21485"/>
                  <a:pt x="4197640" y="43011"/>
                  <a:pt x="4194592" y="63586"/>
                </a:cubicBezTo>
                <a:cubicBezTo>
                  <a:pt x="4189067" y="101307"/>
                  <a:pt x="4185637" y="139218"/>
                  <a:pt x="4180685" y="176938"/>
                </a:cubicBezTo>
                <a:cubicBezTo>
                  <a:pt x="4179541" y="184940"/>
                  <a:pt x="4177447" y="194084"/>
                  <a:pt x="4172683" y="200181"/>
                </a:cubicBezTo>
                <a:cubicBezTo>
                  <a:pt x="4140678" y="241900"/>
                  <a:pt x="4131725" y="292578"/>
                  <a:pt x="4134771" y="340773"/>
                </a:cubicBezTo>
                <a:cubicBezTo>
                  <a:pt x="4137060" y="378685"/>
                  <a:pt x="4138774" y="415834"/>
                  <a:pt x="4135536" y="453363"/>
                </a:cubicBezTo>
                <a:cubicBezTo>
                  <a:pt x="4135344" y="456221"/>
                  <a:pt x="4135726" y="460031"/>
                  <a:pt x="4137250" y="462125"/>
                </a:cubicBezTo>
                <a:cubicBezTo>
                  <a:pt x="4147346" y="475080"/>
                  <a:pt x="4148108" y="488606"/>
                  <a:pt x="4149822" y="505181"/>
                </a:cubicBezTo>
                <a:cubicBezTo>
                  <a:pt x="4152300" y="528614"/>
                  <a:pt x="4150584" y="550140"/>
                  <a:pt x="4146394" y="571859"/>
                </a:cubicBezTo>
                <a:cubicBezTo>
                  <a:pt x="4143346" y="587671"/>
                  <a:pt x="4137060" y="603672"/>
                  <a:pt x="4129057" y="617771"/>
                </a:cubicBezTo>
                <a:cubicBezTo>
                  <a:pt x="4117817" y="637391"/>
                  <a:pt x="4113437" y="656254"/>
                  <a:pt x="4128295" y="674922"/>
                </a:cubicBezTo>
                <a:cubicBezTo>
                  <a:pt x="4144108" y="695115"/>
                  <a:pt x="4138584" y="717976"/>
                  <a:pt x="4139154" y="740267"/>
                </a:cubicBezTo>
                <a:cubicBezTo>
                  <a:pt x="4139346" y="749981"/>
                  <a:pt x="4138964" y="760269"/>
                  <a:pt x="4141440" y="769604"/>
                </a:cubicBezTo>
                <a:cubicBezTo>
                  <a:pt x="4148490" y="796654"/>
                  <a:pt x="4159158" y="822755"/>
                  <a:pt x="4163920" y="850188"/>
                </a:cubicBezTo>
                <a:cubicBezTo>
                  <a:pt x="4166587" y="865429"/>
                  <a:pt x="4161824" y="882383"/>
                  <a:pt x="4158396" y="898197"/>
                </a:cubicBezTo>
                <a:cubicBezTo>
                  <a:pt x="4154776" y="914199"/>
                  <a:pt x="4149252" y="930010"/>
                  <a:pt x="4143536" y="945443"/>
                </a:cubicBezTo>
                <a:cubicBezTo>
                  <a:pt x="4139726" y="955919"/>
                  <a:pt x="4136106" y="967349"/>
                  <a:pt x="4129247" y="975732"/>
                </a:cubicBezTo>
                <a:cubicBezTo>
                  <a:pt x="4113627" y="994784"/>
                  <a:pt x="4110959" y="1014405"/>
                  <a:pt x="4119151" y="1036886"/>
                </a:cubicBezTo>
                <a:cubicBezTo>
                  <a:pt x="4120485" y="1040314"/>
                  <a:pt x="4120485" y="1044314"/>
                  <a:pt x="4120675" y="1048124"/>
                </a:cubicBezTo>
                <a:cubicBezTo>
                  <a:pt x="4124675" y="1109090"/>
                  <a:pt x="4127153" y="1170050"/>
                  <a:pt x="4133249" y="1230632"/>
                </a:cubicBezTo>
                <a:cubicBezTo>
                  <a:pt x="4135726" y="1255205"/>
                  <a:pt x="4146584" y="1278828"/>
                  <a:pt x="4153442" y="1303023"/>
                </a:cubicBezTo>
                <a:cubicBezTo>
                  <a:pt x="4154776" y="1307977"/>
                  <a:pt x="4156872" y="1313503"/>
                  <a:pt x="4155918" y="1318455"/>
                </a:cubicBezTo>
                <a:cubicBezTo>
                  <a:pt x="4146394" y="1372367"/>
                  <a:pt x="4160300" y="1422853"/>
                  <a:pt x="4178589" y="1472574"/>
                </a:cubicBezTo>
                <a:cubicBezTo>
                  <a:pt x="4180495" y="1477716"/>
                  <a:pt x="4179923" y="1484003"/>
                  <a:pt x="4179541" y="1489719"/>
                </a:cubicBezTo>
                <a:cubicBezTo>
                  <a:pt x="4178209" y="1505723"/>
                  <a:pt x="4171541" y="1523058"/>
                  <a:pt x="4175541" y="1537536"/>
                </a:cubicBezTo>
                <a:cubicBezTo>
                  <a:pt x="4186591" y="1576018"/>
                  <a:pt x="4199926" y="1614119"/>
                  <a:pt x="4216690" y="1650316"/>
                </a:cubicBezTo>
                <a:cubicBezTo>
                  <a:pt x="4233645" y="1687085"/>
                  <a:pt x="4247933" y="1721184"/>
                  <a:pt x="4230789" y="1763286"/>
                </a:cubicBezTo>
                <a:cubicBezTo>
                  <a:pt x="4223548" y="1781193"/>
                  <a:pt x="4228693" y="1804815"/>
                  <a:pt x="4230597" y="1825392"/>
                </a:cubicBezTo>
                <a:cubicBezTo>
                  <a:pt x="4232121" y="1840440"/>
                  <a:pt x="4240696" y="1854919"/>
                  <a:pt x="4240696" y="1869779"/>
                </a:cubicBezTo>
                <a:cubicBezTo>
                  <a:pt x="4240696" y="1909407"/>
                  <a:pt x="4250791" y="1944648"/>
                  <a:pt x="4271366" y="1978939"/>
                </a:cubicBezTo>
                <a:cubicBezTo>
                  <a:pt x="4279367" y="1992278"/>
                  <a:pt x="4274032" y="2013042"/>
                  <a:pt x="4276128" y="2030377"/>
                </a:cubicBezTo>
                <a:cubicBezTo>
                  <a:pt x="4278604" y="2048667"/>
                  <a:pt x="4280890" y="2067524"/>
                  <a:pt x="4286418" y="2085053"/>
                </a:cubicBezTo>
                <a:cubicBezTo>
                  <a:pt x="4300895" y="2130392"/>
                  <a:pt x="4317278" y="2175162"/>
                  <a:pt x="4332518" y="2220311"/>
                </a:cubicBezTo>
                <a:cubicBezTo>
                  <a:pt x="4345093" y="2257458"/>
                  <a:pt x="4335186" y="2294038"/>
                  <a:pt x="4329853" y="2330805"/>
                </a:cubicBezTo>
                <a:cubicBezTo>
                  <a:pt x="4326422" y="2353858"/>
                  <a:pt x="4318230" y="2375382"/>
                  <a:pt x="4330422" y="2401291"/>
                </a:cubicBezTo>
                <a:cubicBezTo>
                  <a:pt x="4342044" y="2426058"/>
                  <a:pt x="4339377" y="2457491"/>
                  <a:pt x="4345663" y="2485306"/>
                </a:cubicBezTo>
                <a:cubicBezTo>
                  <a:pt x="4350997" y="2508741"/>
                  <a:pt x="4359572" y="2531408"/>
                  <a:pt x="4367953" y="2554078"/>
                </a:cubicBezTo>
                <a:cubicBezTo>
                  <a:pt x="4379384" y="2584941"/>
                  <a:pt x="4391384" y="2615420"/>
                  <a:pt x="4385670" y="2649142"/>
                </a:cubicBezTo>
                <a:cubicBezTo>
                  <a:pt x="4379192" y="2687435"/>
                  <a:pt x="4403577" y="2713722"/>
                  <a:pt x="4419771" y="2743825"/>
                </a:cubicBezTo>
                <a:cubicBezTo>
                  <a:pt x="4430819" y="2764589"/>
                  <a:pt x="4439012" y="2787258"/>
                  <a:pt x="4445870" y="2809929"/>
                </a:cubicBezTo>
                <a:cubicBezTo>
                  <a:pt x="4454824" y="2840218"/>
                  <a:pt x="4460158" y="2871461"/>
                  <a:pt x="4468921" y="2901942"/>
                </a:cubicBezTo>
                <a:cubicBezTo>
                  <a:pt x="4482065" y="2948046"/>
                  <a:pt x="4492353" y="2994721"/>
                  <a:pt x="4485113" y="3042727"/>
                </a:cubicBezTo>
                <a:cubicBezTo>
                  <a:pt x="4481875" y="3064826"/>
                  <a:pt x="4482065" y="3085402"/>
                  <a:pt x="4486829" y="3107499"/>
                </a:cubicBezTo>
                <a:cubicBezTo>
                  <a:pt x="4494639" y="3143694"/>
                  <a:pt x="4495592" y="3180843"/>
                  <a:pt x="4524738" y="3209992"/>
                </a:cubicBezTo>
                <a:cubicBezTo>
                  <a:pt x="4535027" y="3220279"/>
                  <a:pt x="4537693" y="3238757"/>
                  <a:pt x="4543028" y="3253808"/>
                </a:cubicBezTo>
                <a:cubicBezTo>
                  <a:pt x="4549315" y="3271144"/>
                  <a:pt x="4546075" y="3283907"/>
                  <a:pt x="4527787" y="3293243"/>
                </a:cubicBezTo>
                <a:cubicBezTo>
                  <a:pt x="4519596" y="3297433"/>
                  <a:pt x="4511594" y="3309436"/>
                  <a:pt x="4510260" y="3318770"/>
                </a:cubicBezTo>
                <a:cubicBezTo>
                  <a:pt x="4506260" y="3346775"/>
                  <a:pt x="4512166" y="3372494"/>
                  <a:pt x="4525122" y="3399545"/>
                </a:cubicBezTo>
                <a:cubicBezTo>
                  <a:pt x="4537313" y="3424882"/>
                  <a:pt x="4535979" y="3456507"/>
                  <a:pt x="4540741" y="3485274"/>
                </a:cubicBezTo>
                <a:cubicBezTo>
                  <a:pt x="4544171" y="3505656"/>
                  <a:pt x="4551219" y="3526041"/>
                  <a:pt x="4551219" y="3546616"/>
                </a:cubicBezTo>
                <a:cubicBezTo>
                  <a:pt x="4551219" y="3572145"/>
                  <a:pt x="4545123" y="3597481"/>
                  <a:pt x="4542837" y="3623200"/>
                </a:cubicBezTo>
                <a:cubicBezTo>
                  <a:pt x="4540933" y="3643203"/>
                  <a:pt x="4541695" y="3663588"/>
                  <a:pt x="4539409" y="3683590"/>
                </a:cubicBezTo>
                <a:cubicBezTo>
                  <a:pt x="4537693" y="3699975"/>
                  <a:pt x="4533313" y="3716167"/>
                  <a:pt x="4529694" y="3732360"/>
                </a:cubicBezTo>
                <a:cubicBezTo>
                  <a:pt x="4528359" y="3738266"/>
                  <a:pt x="4523214" y="3744172"/>
                  <a:pt x="4523976" y="3749505"/>
                </a:cubicBezTo>
                <a:cubicBezTo>
                  <a:pt x="4532169" y="3802466"/>
                  <a:pt x="4495592" y="3840568"/>
                  <a:pt x="4479399" y="3885337"/>
                </a:cubicBezTo>
                <a:cubicBezTo>
                  <a:pt x="4462252" y="3932393"/>
                  <a:pt x="4435964" y="3977924"/>
                  <a:pt x="4443774" y="4030502"/>
                </a:cubicBezTo>
                <a:cubicBezTo>
                  <a:pt x="4448536" y="4062317"/>
                  <a:pt x="4459586" y="4092988"/>
                  <a:pt x="4466255" y="4124613"/>
                </a:cubicBezTo>
                <a:cubicBezTo>
                  <a:pt x="4468541" y="4135853"/>
                  <a:pt x="4468159" y="4148426"/>
                  <a:pt x="4465873" y="4159666"/>
                </a:cubicBezTo>
                <a:cubicBezTo>
                  <a:pt x="4455394" y="4213960"/>
                  <a:pt x="4453871" y="4267492"/>
                  <a:pt x="4471017" y="4320836"/>
                </a:cubicBezTo>
                <a:cubicBezTo>
                  <a:pt x="4473875" y="4329978"/>
                  <a:pt x="4476541" y="4339694"/>
                  <a:pt x="4476541" y="4349221"/>
                </a:cubicBezTo>
                <a:cubicBezTo>
                  <a:pt x="4476541" y="4401418"/>
                  <a:pt x="4472541" y="4452664"/>
                  <a:pt x="4453871" y="4502578"/>
                </a:cubicBezTo>
                <a:cubicBezTo>
                  <a:pt x="4447584" y="4519342"/>
                  <a:pt x="4451584" y="4539727"/>
                  <a:pt x="4450060" y="4558206"/>
                </a:cubicBezTo>
                <a:cubicBezTo>
                  <a:pt x="4448728" y="4575350"/>
                  <a:pt x="4448156" y="4592877"/>
                  <a:pt x="4443774" y="4609451"/>
                </a:cubicBezTo>
                <a:cubicBezTo>
                  <a:pt x="4437298" y="4633646"/>
                  <a:pt x="4436536" y="4656125"/>
                  <a:pt x="4442250" y="4681082"/>
                </a:cubicBezTo>
                <a:cubicBezTo>
                  <a:pt x="4447584" y="4704894"/>
                  <a:pt x="4444919" y="4730613"/>
                  <a:pt x="4445108" y="4755380"/>
                </a:cubicBezTo>
                <a:cubicBezTo>
                  <a:pt x="4445298" y="4783003"/>
                  <a:pt x="4445488" y="4810626"/>
                  <a:pt x="4444537" y="4838249"/>
                </a:cubicBezTo>
                <a:cubicBezTo>
                  <a:pt x="4444156" y="4849299"/>
                  <a:pt x="4436536" y="4861872"/>
                  <a:pt x="4439584" y="4871018"/>
                </a:cubicBezTo>
                <a:cubicBezTo>
                  <a:pt x="4449870" y="4900545"/>
                  <a:pt x="4437488" y="4930074"/>
                  <a:pt x="4443012" y="4959601"/>
                </a:cubicBezTo>
                <a:cubicBezTo>
                  <a:pt x="4445870" y="4974081"/>
                  <a:pt x="4438060" y="4990464"/>
                  <a:pt x="4437298" y="5006085"/>
                </a:cubicBezTo>
                <a:cubicBezTo>
                  <a:pt x="4435964" y="5031613"/>
                  <a:pt x="4436536" y="5057140"/>
                  <a:pt x="4436154" y="5082669"/>
                </a:cubicBezTo>
                <a:cubicBezTo>
                  <a:pt x="4435964" y="5091051"/>
                  <a:pt x="4435203" y="5099244"/>
                  <a:pt x="4434819" y="5107626"/>
                </a:cubicBezTo>
                <a:cubicBezTo>
                  <a:pt x="4434439" y="5115056"/>
                  <a:pt x="4432725" y="5122866"/>
                  <a:pt x="4434057" y="5129915"/>
                </a:cubicBezTo>
                <a:cubicBezTo>
                  <a:pt x="4438822" y="5155444"/>
                  <a:pt x="4446632" y="5180590"/>
                  <a:pt x="4449680" y="5206307"/>
                </a:cubicBezTo>
                <a:cubicBezTo>
                  <a:pt x="4452346" y="5228596"/>
                  <a:pt x="4448728" y="5251649"/>
                  <a:pt x="4450632" y="5274128"/>
                </a:cubicBezTo>
                <a:cubicBezTo>
                  <a:pt x="4453871" y="5313753"/>
                  <a:pt x="4459586" y="5353378"/>
                  <a:pt x="4463207" y="5393004"/>
                </a:cubicBezTo>
                <a:cubicBezTo>
                  <a:pt x="4463968" y="5401578"/>
                  <a:pt x="4459204" y="5410530"/>
                  <a:pt x="4458824" y="5419294"/>
                </a:cubicBezTo>
                <a:cubicBezTo>
                  <a:pt x="4457872" y="5446727"/>
                  <a:pt x="4457680" y="5474160"/>
                  <a:pt x="4457110" y="5501593"/>
                </a:cubicBezTo>
                <a:cubicBezTo>
                  <a:pt x="4456918" y="5517214"/>
                  <a:pt x="4457490" y="5533026"/>
                  <a:pt x="4455776" y="5548459"/>
                </a:cubicBezTo>
                <a:cubicBezTo>
                  <a:pt x="4453490" y="5568841"/>
                  <a:pt x="4450060" y="5587320"/>
                  <a:pt x="4464920" y="5606371"/>
                </a:cubicBezTo>
                <a:cubicBezTo>
                  <a:pt x="4487972" y="5635710"/>
                  <a:pt x="4479018" y="5673049"/>
                  <a:pt x="4484351" y="5706958"/>
                </a:cubicBezTo>
                <a:cubicBezTo>
                  <a:pt x="4485685" y="5715722"/>
                  <a:pt x="4485875" y="5724677"/>
                  <a:pt x="4487399" y="5733439"/>
                </a:cubicBezTo>
                <a:cubicBezTo>
                  <a:pt x="4490257" y="5749633"/>
                  <a:pt x="4493495" y="5765634"/>
                  <a:pt x="4496736" y="5781829"/>
                </a:cubicBezTo>
                <a:cubicBezTo>
                  <a:pt x="4497306" y="5784685"/>
                  <a:pt x="4497498" y="5787923"/>
                  <a:pt x="4498450" y="5790591"/>
                </a:cubicBezTo>
                <a:cubicBezTo>
                  <a:pt x="4506450" y="5815168"/>
                  <a:pt x="4515594" y="5839360"/>
                  <a:pt x="4522072" y="5864317"/>
                </a:cubicBezTo>
                <a:cubicBezTo>
                  <a:pt x="4525311" y="5876510"/>
                  <a:pt x="4525693" y="5890036"/>
                  <a:pt x="4523976" y="5902609"/>
                </a:cubicBezTo>
                <a:cubicBezTo>
                  <a:pt x="4519024" y="5939376"/>
                  <a:pt x="4516928" y="5975763"/>
                  <a:pt x="4524168" y="6012722"/>
                </a:cubicBezTo>
                <a:cubicBezTo>
                  <a:pt x="4527025" y="6027391"/>
                  <a:pt x="4522263" y="6043775"/>
                  <a:pt x="4520548" y="6059396"/>
                </a:cubicBezTo>
                <a:cubicBezTo>
                  <a:pt x="4515976" y="6096735"/>
                  <a:pt x="4511022" y="6134074"/>
                  <a:pt x="4506642" y="6171604"/>
                </a:cubicBezTo>
                <a:cubicBezTo>
                  <a:pt x="4503975" y="6195036"/>
                  <a:pt x="4502450" y="6218659"/>
                  <a:pt x="4499785" y="6242092"/>
                </a:cubicBezTo>
                <a:cubicBezTo>
                  <a:pt x="4496544" y="6269143"/>
                  <a:pt x="4491591" y="6296004"/>
                  <a:pt x="4488923" y="6323057"/>
                </a:cubicBezTo>
                <a:cubicBezTo>
                  <a:pt x="4485875" y="6353918"/>
                  <a:pt x="4485305" y="6384971"/>
                  <a:pt x="4482065" y="6415832"/>
                </a:cubicBezTo>
                <a:cubicBezTo>
                  <a:pt x="4475779" y="6472224"/>
                  <a:pt x="4468349" y="6528423"/>
                  <a:pt x="4461300" y="6584811"/>
                </a:cubicBezTo>
                <a:cubicBezTo>
                  <a:pt x="4454442" y="6639487"/>
                  <a:pt x="4448346" y="6694163"/>
                  <a:pt x="4439775" y="6748457"/>
                </a:cubicBezTo>
                <a:cubicBezTo>
                  <a:pt x="4436154" y="6771318"/>
                  <a:pt x="4426247" y="6793034"/>
                  <a:pt x="4420723" y="6815515"/>
                </a:cubicBezTo>
                <a:lnTo>
                  <a:pt x="4411023" y="6858000"/>
                </a:lnTo>
                <a:lnTo>
                  <a:pt x="4238770" y="6858000"/>
                </a:lnTo>
                <a:lnTo>
                  <a:pt x="0" y="6858000"/>
                </a:lnTo>
                <a:lnTo>
                  <a:pt x="0" y="1"/>
                </a:lnTo>
                <a:close/>
              </a:path>
            </a:pathLst>
          </a:cu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7900967-84CA-47B4-9F1C-E787BAC14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697284" y="-1"/>
            <a:ext cx="884241" cy="6858001"/>
            <a:chOff x="3697284" y="-1"/>
            <a:chExt cx="884241" cy="6858001"/>
          </a:xfrm>
          <a:effectLst>
            <a:outerShdw blurRad="381000" dist="152400" algn="l" rotWithShape="0">
              <a:prstClr val="black">
                <a:alpha val="10000"/>
              </a:prstClr>
            </a:outerShdw>
          </a:effectLst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AB3C749-6482-440B-9386-94091006D6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05641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C5C6B36-2238-4BBF-87F8-B1B3F5DD56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15166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583925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5A0D4D0-DC11-4CAA-AA17-A6B0C2B4F7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20FECE-EBC2-5BE4-D6A1-2ACAC5D72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174819"/>
            <a:ext cx="6143625" cy="28583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200">
                <a:solidFill>
                  <a:schemeClr val="bg1"/>
                </a:solidFill>
              </a:rPr>
              <a:t>Questions and Comments</a:t>
            </a:r>
          </a:p>
        </p:txBody>
      </p:sp>
      <p:pic>
        <p:nvPicPr>
          <p:cNvPr id="4" name="Picture 3" descr="Yellow and blue symbols">
            <a:extLst>
              <a:ext uri="{FF2B5EF4-FFF2-40B4-BE49-F238E27FC236}">
                <a16:creationId xmlns:a16="http://schemas.microsoft.com/office/drawing/2014/main" id="{0E0F658A-B5BB-4170-AF3A-676894D423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15" r="27331" b="1"/>
          <a:stretch/>
        </p:blipFill>
        <p:spPr>
          <a:xfrm>
            <a:off x="7668829" y="10"/>
            <a:ext cx="4523171" cy="6857990"/>
          </a:xfrm>
          <a:custGeom>
            <a:avLst/>
            <a:gdLst/>
            <a:ahLst/>
            <a:cxnLst/>
            <a:rect l="l" t="t" r="r" b="b"/>
            <a:pathLst>
              <a:path w="4523171" h="6858000">
                <a:moveTo>
                  <a:pt x="328959" y="6564619"/>
                </a:moveTo>
                <a:lnTo>
                  <a:pt x="306480" y="6588624"/>
                </a:lnTo>
                <a:cubicBezTo>
                  <a:pt x="298003" y="6597577"/>
                  <a:pt x="291954" y="6611341"/>
                  <a:pt x="289858" y="6625223"/>
                </a:cubicBezTo>
                <a:lnTo>
                  <a:pt x="289858" y="6625224"/>
                </a:lnTo>
                <a:lnTo>
                  <a:pt x="289870" y="6645551"/>
                </a:lnTo>
                <a:lnTo>
                  <a:pt x="296953" y="6662539"/>
                </a:lnTo>
                <a:lnTo>
                  <a:pt x="296953" y="6662541"/>
                </a:lnTo>
                <a:lnTo>
                  <a:pt x="296954" y="6662543"/>
                </a:lnTo>
                <a:lnTo>
                  <a:pt x="311551" y="6702975"/>
                </a:lnTo>
                <a:lnTo>
                  <a:pt x="297715" y="6742551"/>
                </a:lnTo>
                <a:lnTo>
                  <a:pt x="297714" y="6742554"/>
                </a:lnTo>
                <a:lnTo>
                  <a:pt x="283011" y="6776799"/>
                </a:lnTo>
                <a:lnTo>
                  <a:pt x="278238" y="6812061"/>
                </a:lnTo>
                <a:lnTo>
                  <a:pt x="278237" y="6812062"/>
                </a:lnTo>
                <a:lnTo>
                  <a:pt x="278237" y="6812063"/>
                </a:lnTo>
                <a:lnTo>
                  <a:pt x="278238" y="6812061"/>
                </a:lnTo>
                <a:lnTo>
                  <a:pt x="297714" y="6742554"/>
                </a:lnTo>
                <a:lnTo>
                  <a:pt x="297715" y="6742552"/>
                </a:lnTo>
                <a:cubicBezTo>
                  <a:pt x="306003" y="6729218"/>
                  <a:pt x="311147" y="6716168"/>
                  <a:pt x="311551" y="6702976"/>
                </a:cubicBezTo>
                <a:lnTo>
                  <a:pt x="311551" y="6702975"/>
                </a:lnTo>
                <a:lnTo>
                  <a:pt x="308405" y="6683026"/>
                </a:lnTo>
                <a:lnTo>
                  <a:pt x="296954" y="6662543"/>
                </a:lnTo>
                <a:lnTo>
                  <a:pt x="296953" y="6662540"/>
                </a:lnTo>
                <a:lnTo>
                  <a:pt x="296953" y="6662539"/>
                </a:lnTo>
                <a:lnTo>
                  <a:pt x="289858" y="6625224"/>
                </a:lnTo>
                <a:lnTo>
                  <a:pt x="306480" y="6588625"/>
                </a:lnTo>
                <a:cubicBezTo>
                  <a:pt x="312576" y="6582146"/>
                  <a:pt x="318672" y="6575478"/>
                  <a:pt x="328959" y="6564620"/>
                </a:cubicBezTo>
                <a:close/>
                <a:moveTo>
                  <a:pt x="248638" y="6438980"/>
                </a:moveTo>
                <a:cubicBezTo>
                  <a:pt x="258140" y="6444076"/>
                  <a:pt x="265617" y="6451649"/>
                  <a:pt x="268569" y="6463840"/>
                </a:cubicBezTo>
                <a:lnTo>
                  <a:pt x="268572" y="6463848"/>
                </a:lnTo>
                <a:lnTo>
                  <a:pt x="279556" y="6508051"/>
                </a:lnTo>
                <a:lnTo>
                  <a:pt x="282367" y="6513011"/>
                </a:lnTo>
                <a:lnTo>
                  <a:pt x="284834" y="6521803"/>
                </a:lnTo>
                <a:lnTo>
                  <a:pt x="301172" y="6546194"/>
                </a:lnTo>
                <a:lnTo>
                  <a:pt x="301172" y="6546193"/>
                </a:lnTo>
                <a:lnTo>
                  <a:pt x="282367" y="6513011"/>
                </a:lnTo>
                <a:lnTo>
                  <a:pt x="268572" y="6463848"/>
                </a:lnTo>
                <a:lnTo>
                  <a:pt x="268569" y="6463839"/>
                </a:lnTo>
                <a:close/>
                <a:moveTo>
                  <a:pt x="166047" y="6392242"/>
                </a:moveTo>
                <a:lnTo>
                  <a:pt x="173364" y="6407332"/>
                </a:lnTo>
                <a:lnTo>
                  <a:pt x="173364" y="6407331"/>
                </a:lnTo>
                <a:close/>
                <a:moveTo>
                  <a:pt x="401733" y="4221390"/>
                </a:moveTo>
                <a:lnTo>
                  <a:pt x="396017" y="4253013"/>
                </a:lnTo>
                <a:cubicBezTo>
                  <a:pt x="383824" y="4277400"/>
                  <a:pt x="368204" y="4300069"/>
                  <a:pt x="356201" y="4324644"/>
                </a:cubicBezTo>
                <a:cubicBezTo>
                  <a:pt x="350487" y="4336456"/>
                  <a:pt x="347439" y="4350553"/>
                  <a:pt x="347247" y="4363889"/>
                </a:cubicBezTo>
                <a:lnTo>
                  <a:pt x="347247" y="4363890"/>
                </a:lnTo>
                <a:cubicBezTo>
                  <a:pt x="346295" y="4403325"/>
                  <a:pt x="346295" y="4442761"/>
                  <a:pt x="348009" y="4482004"/>
                </a:cubicBezTo>
                <a:cubicBezTo>
                  <a:pt x="350677" y="4546776"/>
                  <a:pt x="351249" y="4612500"/>
                  <a:pt x="408019" y="4659174"/>
                </a:cubicBezTo>
                <a:cubicBezTo>
                  <a:pt x="412591" y="4662986"/>
                  <a:pt x="415259" y="4671176"/>
                  <a:pt x="416021" y="4677655"/>
                </a:cubicBezTo>
                <a:cubicBezTo>
                  <a:pt x="419640" y="4707564"/>
                  <a:pt x="420022" y="4738235"/>
                  <a:pt x="425928" y="4767764"/>
                </a:cubicBezTo>
                <a:lnTo>
                  <a:pt x="427237" y="4800482"/>
                </a:lnTo>
                <a:lnTo>
                  <a:pt x="412401" y="4828915"/>
                </a:lnTo>
                <a:cubicBezTo>
                  <a:pt x="404115" y="4837702"/>
                  <a:pt x="397114" y="4847213"/>
                  <a:pt x="391971" y="4857316"/>
                </a:cubicBezTo>
                <a:lnTo>
                  <a:pt x="390221" y="4863341"/>
                </a:lnTo>
                <a:lnTo>
                  <a:pt x="387469" y="4867613"/>
                </a:lnTo>
                <a:lnTo>
                  <a:pt x="382691" y="4889274"/>
                </a:lnTo>
                <a:lnTo>
                  <a:pt x="382691" y="4889275"/>
                </a:lnTo>
                <a:cubicBezTo>
                  <a:pt x="382122" y="4896713"/>
                  <a:pt x="382634" y="4904357"/>
                  <a:pt x="384396" y="4912168"/>
                </a:cubicBezTo>
                <a:lnTo>
                  <a:pt x="385799" y="4933804"/>
                </a:lnTo>
                <a:lnTo>
                  <a:pt x="378247" y="4957452"/>
                </a:lnTo>
                <a:lnTo>
                  <a:pt x="360964" y="4987036"/>
                </a:lnTo>
                <a:cubicBezTo>
                  <a:pt x="349725" y="5003800"/>
                  <a:pt x="335627" y="5022851"/>
                  <a:pt x="334485" y="5041520"/>
                </a:cubicBezTo>
                <a:cubicBezTo>
                  <a:pt x="333557" y="5057380"/>
                  <a:pt x="327458" y="5072410"/>
                  <a:pt x="321371" y="5087422"/>
                </a:cubicBezTo>
                <a:lnTo>
                  <a:pt x="321364" y="5087449"/>
                </a:lnTo>
                <a:lnTo>
                  <a:pt x="315482" y="5102460"/>
                </a:lnTo>
                <a:lnTo>
                  <a:pt x="308338" y="5133219"/>
                </a:lnTo>
                <a:lnTo>
                  <a:pt x="308337" y="5133223"/>
                </a:lnTo>
                <a:lnTo>
                  <a:pt x="308337" y="5133224"/>
                </a:lnTo>
                <a:lnTo>
                  <a:pt x="315052" y="5166113"/>
                </a:lnTo>
                <a:lnTo>
                  <a:pt x="314362" y="5172089"/>
                </a:lnTo>
                <a:cubicBezTo>
                  <a:pt x="313481" y="5174399"/>
                  <a:pt x="312290" y="5176875"/>
                  <a:pt x="311814" y="5179066"/>
                </a:cubicBezTo>
                <a:lnTo>
                  <a:pt x="311814" y="5179067"/>
                </a:lnTo>
                <a:cubicBezTo>
                  <a:pt x="304574" y="5214121"/>
                  <a:pt x="311624" y="5247078"/>
                  <a:pt x="335437" y="5272796"/>
                </a:cubicBezTo>
                <a:lnTo>
                  <a:pt x="360397" y="5321350"/>
                </a:lnTo>
                <a:lnTo>
                  <a:pt x="364317" y="5355013"/>
                </a:lnTo>
                <a:lnTo>
                  <a:pt x="359440" y="5385383"/>
                </a:lnTo>
                <a:cubicBezTo>
                  <a:pt x="356201" y="5398720"/>
                  <a:pt x="353915" y="5412056"/>
                  <a:pt x="351249" y="5425581"/>
                </a:cubicBezTo>
                <a:cubicBezTo>
                  <a:pt x="347439" y="5443869"/>
                  <a:pt x="343437" y="5462350"/>
                  <a:pt x="339627" y="5480636"/>
                </a:cubicBezTo>
                <a:cubicBezTo>
                  <a:pt x="337722" y="5489496"/>
                  <a:pt x="335151" y="5498831"/>
                  <a:pt x="335103" y="5507666"/>
                </a:cubicBezTo>
                <a:lnTo>
                  <a:pt x="335103" y="5507667"/>
                </a:lnTo>
                <a:lnTo>
                  <a:pt x="337324" y="5520421"/>
                </a:lnTo>
                <a:lnTo>
                  <a:pt x="345722" y="5531691"/>
                </a:lnTo>
                <a:lnTo>
                  <a:pt x="345723" y="5531693"/>
                </a:lnTo>
                <a:lnTo>
                  <a:pt x="355869" y="5547577"/>
                </a:lnTo>
                <a:lnTo>
                  <a:pt x="346295" y="5562745"/>
                </a:lnTo>
                <a:cubicBezTo>
                  <a:pt x="303622" y="5600466"/>
                  <a:pt x="276951" y="5646188"/>
                  <a:pt x="275047" y="5704482"/>
                </a:cubicBezTo>
                <a:cubicBezTo>
                  <a:pt x="274665" y="5716484"/>
                  <a:pt x="271999" y="5728677"/>
                  <a:pt x="269141" y="5740487"/>
                </a:cubicBezTo>
                <a:cubicBezTo>
                  <a:pt x="267426" y="5747727"/>
                  <a:pt x="265520" y="5756492"/>
                  <a:pt x="260376" y="5760872"/>
                </a:cubicBezTo>
                <a:cubicBezTo>
                  <a:pt x="221133" y="5794973"/>
                  <a:pt x="193890" y="5837456"/>
                  <a:pt x="171981" y="5883750"/>
                </a:cubicBezTo>
                <a:lnTo>
                  <a:pt x="171979" y="5883755"/>
                </a:lnTo>
                <a:lnTo>
                  <a:pt x="160957" y="5909350"/>
                </a:lnTo>
                <a:lnTo>
                  <a:pt x="154076" y="5935945"/>
                </a:lnTo>
                <a:lnTo>
                  <a:pt x="154075" y="5935948"/>
                </a:lnTo>
                <a:lnTo>
                  <a:pt x="154075" y="5935949"/>
                </a:lnTo>
                <a:lnTo>
                  <a:pt x="154242" y="5964476"/>
                </a:lnTo>
                <a:lnTo>
                  <a:pt x="157695" y="5993289"/>
                </a:lnTo>
                <a:lnTo>
                  <a:pt x="157695" y="5993291"/>
                </a:lnTo>
                <a:cubicBezTo>
                  <a:pt x="158837" y="6004531"/>
                  <a:pt x="158647" y="6017485"/>
                  <a:pt x="164171" y="6026440"/>
                </a:cubicBezTo>
                <a:cubicBezTo>
                  <a:pt x="181508" y="6054825"/>
                  <a:pt x="200176" y="6082258"/>
                  <a:pt x="220371" y="6108738"/>
                </a:cubicBezTo>
                <a:lnTo>
                  <a:pt x="234064" y="6133314"/>
                </a:lnTo>
                <a:lnTo>
                  <a:pt x="218468" y="6155599"/>
                </a:lnTo>
                <a:lnTo>
                  <a:pt x="218465" y="6155601"/>
                </a:lnTo>
                <a:cubicBezTo>
                  <a:pt x="196176" y="6175796"/>
                  <a:pt x="184556" y="6200943"/>
                  <a:pt x="179794" y="6228755"/>
                </a:cubicBezTo>
                <a:cubicBezTo>
                  <a:pt x="172363" y="6272763"/>
                  <a:pt x="166077" y="6317150"/>
                  <a:pt x="162457" y="6361538"/>
                </a:cubicBezTo>
                <a:lnTo>
                  <a:pt x="162457" y="6361539"/>
                </a:lnTo>
                <a:lnTo>
                  <a:pt x="179794" y="6228756"/>
                </a:lnTo>
                <a:cubicBezTo>
                  <a:pt x="184556" y="6200944"/>
                  <a:pt x="196176" y="6175797"/>
                  <a:pt x="218465" y="6155602"/>
                </a:cubicBezTo>
                <a:lnTo>
                  <a:pt x="218468" y="6155599"/>
                </a:lnTo>
                <a:lnTo>
                  <a:pt x="230364" y="6143189"/>
                </a:lnTo>
                <a:lnTo>
                  <a:pt x="234064" y="6133314"/>
                </a:lnTo>
                <a:lnTo>
                  <a:pt x="234064" y="6133313"/>
                </a:lnTo>
                <a:cubicBezTo>
                  <a:pt x="233993" y="6126883"/>
                  <a:pt x="229039" y="6120073"/>
                  <a:pt x="220371" y="6108737"/>
                </a:cubicBezTo>
                <a:cubicBezTo>
                  <a:pt x="200176" y="6082257"/>
                  <a:pt x="181508" y="6054824"/>
                  <a:pt x="164171" y="6026439"/>
                </a:cubicBezTo>
                <a:cubicBezTo>
                  <a:pt x="158647" y="6017484"/>
                  <a:pt x="158837" y="6004530"/>
                  <a:pt x="157695" y="5993290"/>
                </a:cubicBezTo>
                <a:lnTo>
                  <a:pt x="157695" y="5993289"/>
                </a:lnTo>
                <a:lnTo>
                  <a:pt x="154075" y="5935949"/>
                </a:lnTo>
                <a:lnTo>
                  <a:pt x="154076" y="5935945"/>
                </a:lnTo>
                <a:lnTo>
                  <a:pt x="171979" y="5883755"/>
                </a:lnTo>
                <a:lnTo>
                  <a:pt x="171981" y="5883751"/>
                </a:lnTo>
                <a:cubicBezTo>
                  <a:pt x="193890" y="5837457"/>
                  <a:pt x="221133" y="5794974"/>
                  <a:pt x="260376" y="5760873"/>
                </a:cubicBezTo>
                <a:cubicBezTo>
                  <a:pt x="265520" y="5756493"/>
                  <a:pt x="267426" y="5747728"/>
                  <a:pt x="269141" y="5740488"/>
                </a:cubicBezTo>
                <a:cubicBezTo>
                  <a:pt x="271999" y="5728678"/>
                  <a:pt x="274665" y="5716485"/>
                  <a:pt x="275047" y="5704483"/>
                </a:cubicBezTo>
                <a:cubicBezTo>
                  <a:pt x="276951" y="5646189"/>
                  <a:pt x="303622" y="5600467"/>
                  <a:pt x="346295" y="5562746"/>
                </a:cubicBezTo>
                <a:cubicBezTo>
                  <a:pt x="352392" y="5557317"/>
                  <a:pt x="355774" y="5552507"/>
                  <a:pt x="355869" y="5547578"/>
                </a:cubicBezTo>
                <a:lnTo>
                  <a:pt x="355869" y="5547577"/>
                </a:lnTo>
                <a:cubicBezTo>
                  <a:pt x="355964" y="5542648"/>
                  <a:pt x="352773" y="5537599"/>
                  <a:pt x="345723" y="5531692"/>
                </a:cubicBezTo>
                <a:lnTo>
                  <a:pt x="345722" y="5531691"/>
                </a:lnTo>
                <a:lnTo>
                  <a:pt x="335103" y="5507667"/>
                </a:lnTo>
                <a:lnTo>
                  <a:pt x="339627" y="5480637"/>
                </a:lnTo>
                <a:cubicBezTo>
                  <a:pt x="343437" y="5462351"/>
                  <a:pt x="347439" y="5443870"/>
                  <a:pt x="351249" y="5425582"/>
                </a:cubicBezTo>
                <a:cubicBezTo>
                  <a:pt x="353915" y="5412057"/>
                  <a:pt x="356201" y="5398721"/>
                  <a:pt x="359440" y="5385384"/>
                </a:cubicBezTo>
                <a:cubicBezTo>
                  <a:pt x="361965" y="5375002"/>
                  <a:pt x="363668" y="5364882"/>
                  <a:pt x="364317" y="5355014"/>
                </a:cubicBezTo>
                <a:lnTo>
                  <a:pt x="364317" y="5355013"/>
                </a:lnTo>
                <a:lnTo>
                  <a:pt x="362870" y="5326162"/>
                </a:lnTo>
                <a:lnTo>
                  <a:pt x="360397" y="5321350"/>
                </a:lnTo>
                <a:lnTo>
                  <a:pt x="359341" y="5312287"/>
                </a:lnTo>
                <a:cubicBezTo>
                  <a:pt x="354789" y="5298594"/>
                  <a:pt x="347082" y="5285440"/>
                  <a:pt x="335437" y="5272795"/>
                </a:cubicBezTo>
                <a:cubicBezTo>
                  <a:pt x="323531" y="5259936"/>
                  <a:pt x="315815" y="5245268"/>
                  <a:pt x="311981" y="5229432"/>
                </a:cubicBezTo>
                <a:lnTo>
                  <a:pt x="311814" y="5179067"/>
                </a:lnTo>
                <a:lnTo>
                  <a:pt x="314362" y="5172090"/>
                </a:lnTo>
                <a:cubicBezTo>
                  <a:pt x="315243" y="5169780"/>
                  <a:pt x="315814" y="5167637"/>
                  <a:pt x="315052" y="5166113"/>
                </a:cubicBezTo>
                <a:lnTo>
                  <a:pt x="315052" y="5166112"/>
                </a:lnTo>
                <a:lnTo>
                  <a:pt x="308337" y="5133224"/>
                </a:lnTo>
                <a:lnTo>
                  <a:pt x="308338" y="5133219"/>
                </a:lnTo>
                <a:lnTo>
                  <a:pt x="321364" y="5087449"/>
                </a:lnTo>
                <a:lnTo>
                  <a:pt x="327270" y="5072375"/>
                </a:lnTo>
                <a:cubicBezTo>
                  <a:pt x="330949" y="5062299"/>
                  <a:pt x="333866" y="5052095"/>
                  <a:pt x="334485" y="5041521"/>
                </a:cubicBezTo>
                <a:cubicBezTo>
                  <a:pt x="335627" y="5022852"/>
                  <a:pt x="349725" y="5003801"/>
                  <a:pt x="360964" y="4987037"/>
                </a:cubicBezTo>
                <a:cubicBezTo>
                  <a:pt x="366751" y="4978392"/>
                  <a:pt x="372458" y="4970096"/>
                  <a:pt x="376969" y="4961455"/>
                </a:cubicBezTo>
                <a:lnTo>
                  <a:pt x="378247" y="4957452"/>
                </a:lnTo>
                <a:lnTo>
                  <a:pt x="381039" y="4952672"/>
                </a:lnTo>
                <a:lnTo>
                  <a:pt x="385799" y="4933804"/>
                </a:lnTo>
                <a:cubicBezTo>
                  <a:pt x="386468" y="4927121"/>
                  <a:pt x="386111" y="4919978"/>
                  <a:pt x="384396" y="4912167"/>
                </a:cubicBezTo>
                <a:lnTo>
                  <a:pt x="382691" y="4889274"/>
                </a:lnTo>
                <a:lnTo>
                  <a:pt x="390221" y="4863341"/>
                </a:lnTo>
                <a:lnTo>
                  <a:pt x="412401" y="4828916"/>
                </a:lnTo>
                <a:cubicBezTo>
                  <a:pt x="420784" y="4819963"/>
                  <a:pt x="425356" y="4810580"/>
                  <a:pt x="427237" y="4800483"/>
                </a:cubicBezTo>
                <a:lnTo>
                  <a:pt x="427237" y="4800482"/>
                </a:lnTo>
                <a:cubicBezTo>
                  <a:pt x="429119" y="4790385"/>
                  <a:pt x="428309" y="4779574"/>
                  <a:pt x="425928" y="4767763"/>
                </a:cubicBezTo>
                <a:cubicBezTo>
                  <a:pt x="420022" y="4738234"/>
                  <a:pt x="419640" y="4707563"/>
                  <a:pt x="416021" y="4677654"/>
                </a:cubicBezTo>
                <a:cubicBezTo>
                  <a:pt x="415259" y="4671175"/>
                  <a:pt x="412591" y="4662985"/>
                  <a:pt x="408019" y="4659173"/>
                </a:cubicBezTo>
                <a:cubicBezTo>
                  <a:pt x="351249" y="4612499"/>
                  <a:pt x="350677" y="4546775"/>
                  <a:pt x="348009" y="4482003"/>
                </a:cubicBezTo>
                <a:lnTo>
                  <a:pt x="347247" y="4363890"/>
                </a:lnTo>
                <a:lnTo>
                  <a:pt x="356201" y="4324645"/>
                </a:lnTo>
                <a:cubicBezTo>
                  <a:pt x="368204" y="4300070"/>
                  <a:pt x="383824" y="4277401"/>
                  <a:pt x="396017" y="4253014"/>
                </a:cubicBezTo>
                <a:cubicBezTo>
                  <a:pt x="400781" y="4243872"/>
                  <a:pt x="400971" y="4232060"/>
                  <a:pt x="401733" y="4221391"/>
                </a:cubicBezTo>
                <a:close/>
                <a:moveTo>
                  <a:pt x="332842" y="2836171"/>
                </a:moveTo>
                <a:lnTo>
                  <a:pt x="332842" y="2836172"/>
                </a:lnTo>
                <a:cubicBezTo>
                  <a:pt x="336914" y="2839982"/>
                  <a:pt x="340200" y="2844316"/>
                  <a:pt x="341533" y="2848793"/>
                </a:cubicBezTo>
                <a:lnTo>
                  <a:pt x="358166" y="2903545"/>
                </a:lnTo>
                <a:lnTo>
                  <a:pt x="366072" y="2947858"/>
                </a:lnTo>
                <a:lnTo>
                  <a:pt x="366072" y="2947862"/>
                </a:lnTo>
                <a:lnTo>
                  <a:pt x="362488" y="2982147"/>
                </a:lnTo>
                <a:cubicBezTo>
                  <a:pt x="354392" y="3014152"/>
                  <a:pt x="350582" y="3045776"/>
                  <a:pt x="350796" y="3077400"/>
                </a:cubicBezTo>
                <a:lnTo>
                  <a:pt x="350796" y="3077401"/>
                </a:lnTo>
                <a:cubicBezTo>
                  <a:pt x="351010" y="3109025"/>
                  <a:pt x="355249" y="3140649"/>
                  <a:pt x="363250" y="3172654"/>
                </a:cubicBezTo>
                <a:cubicBezTo>
                  <a:pt x="389159" y="3276480"/>
                  <a:pt x="416591" y="3380305"/>
                  <a:pt x="410877" y="3489467"/>
                </a:cubicBezTo>
                <a:cubicBezTo>
                  <a:pt x="409925" y="3507563"/>
                  <a:pt x="421546" y="3529090"/>
                  <a:pt x="432976" y="3544713"/>
                </a:cubicBezTo>
                <a:cubicBezTo>
                  <a:pt x="438406" y="3552190"/>
                  <a:pt x="442585" y="3557715"/>
                  <a:pt x="445520" y="3562320"/>
                </a:cubicBezTo>
                <a:lnTo>
                  <a:pt x="450598" y="3574407"/>
                </a:lnTo>
                <a:lnTo>
                  <a:pt x="448246" y="3587173"/>
                </a:lnTo>
                <a:cubicBezTo>
                  <a:pt x="446228" y="3592231"/>
                  <a:pt x="442978" y="3598434"/>
                  <a:pt x="438500" y="3606816"/>
                </a:cubicBezTo>
                <a:cubicBezTo>
                  <a:pt x="434118" y="3614818"/>
                  <a:pt x="431452" y="3624724"/>
                  <a:pt x="424974" y="3630631"/>
                </a:cubicBezTo>
                <a:cubicBezTo>
                  <a:pt x="408496" y="3645681"/>
                  <a:pt x="402257" y="3662493"/>
                  <a:pt x="400733" y="3680162"/>
                </a:cubicBezTo>
                <a:lnTo>
                  <a:pt x="400733" y="3680163"/>
                </a:lnTo>
                <a:lnTo>
                  <a:pt x="404781" y="3734837"/>
                </a:lnTo>
                <a:lnTo>
                  <a:pt x="404399" y="3754651"/>
                </a:lnTo>
                <a:cubicBezTo>
                  <a:pt x="398399" y="3767129"/>
                  <a:pt x="396447" y="3778654"/>
                  <a:pt x="398042" y="3789775"/>
                </a:cubicBezTo>
                <a:lnTo>
                  <a:pt x="398042" y="3789776"/>
                </a:lnTo>
                <a:cubicBezTo>
                  <a:pt x="399638" y="3800896"/>
                  <a:pt x="404781" y="3811613"/>
                  <a:pt x="412973" y="3822472"/>
                </a:cubicBezTo>
                <a:lnTo>
                  <a:pt x="427308" y="3852619"/>
                </a:lnTo>
                <a:lnTo>
                  <a:pt x="417926" y="3885336"/>
                </a:lnTo>
                <a:lnTo>
                  <a:pt x="417925" y="3885337"/>
                </a:lnTo>
                <a:cubicBezTo>
                  <a:pt x="398494" y="3910103"/>
                  <a:pt x="388302" y="3935726"/>
                  <a:pt x="386040" y="3962158"/>
                </a:cubicBezTo>
                <a:lnTo>
                  <a:pt x="386040" y="3962159"/>
                </a:lnTo>
                <a:lnTo>
                  <a:pt x="388431" y="4002409"/>
                </a:lnTo>
                <a:lnTo>
                  <a:pt x="401733" y="4043837"/>
                </a:lnTo>
                <a:lnTo>
                  <a:pt x="401733" y="4043839"/>
                </a:lnTo>
                <a:lnTo>
                  <a:pt x="416855" y="4103825"/>
                </a:lnTo>
                <a:lnTo>
                  <a:pt x="405544" y="4165381"/>
                </a:lnTo>
                <a:lnTo>
                  <a:pt x="405543" y="4165382"/>
                </a:lnTo>
                <a:cubicBezTo>
                  <a:pt x="402114" y="4173479"/>
                  <a:pt x="401543" y="4182766"/>
                  <a:pt x="401638" y="4192386"/>
                </a:cubicBezTo>
                <a:lnTo>
                  <a:pt x="401638" y="4192387"/>
                </a:lnTo>
                <a:lnTo>
                  <a:pt x="405543" y="4165383"/>
                </a:lnTo>
                <a:lnTo>
                  <a:pt x="405544" y="4165381"/>
                </a:lnTo>
                <a:lnTo>
                  <a:pt x="414887" y="4134255"/>
                </a:lnTo>
                <a:lnTo>
                  <a:pt x="416855" y="4103825"/>
                </a:lnTo>
                <a:lnTo>
                  <a:pt x="416855" y="4103824"/>
                </a:lnTo>
                <a:cubicBezTo>
                  <a:pt x="415879" y="4083701"/>
                  <a:pt x="410497" y="4063841"/>
                  <a:pt x="401733" y="4043838"/>
                </a:cubicBezTo>
                <a:lnTo>
                  <a:pt x="401733" y="4043837"/>
                </a:lnTo>
                <a:lnTo>
                  <a:pt x="386040" y="3962159"/>
                </a:lnTo>
                <a:lnTo>
                  <a:pt x="395544" y="3923124"/>
                </a:lnTo>
                <a:cubicBezTo>
                  <a:pt x="400804" y="3910318"/>
                  <a:pt x="408210" y="3897721"/>
                  <a:pt x="417925" y="3885338"/>
                </a:cubicBezTo>
                <a:lnTo>
                  <a:pt x="417926" y="3885336"/>
                </a:lnTo>
                <a:lnTo>
                  <a:pt x="426528" y="3868763"/>
                </a:lnTo>
                <a:lnTo>
                  <a:pt x="427308" y="3852619"/>
                </a:lnTo>
                <a:lnTo>
                  <a:pt x="427308" y="3852618"/>
                </a:lnTo>
                <a:cubicBezTo>
                  <a:pt x="425642" y="3842045"/>
                  <a:pt x="420022" y="3831901"/>
                  <a:pt x="412973" y="3822471"/>
                </a:cubicBezTo>
                <a:lnTo>
                  <a:pt x="398042" y="3789775"/>
                </a:lnTo>
                <a:lnTo>
                  <a:pt x="404399" y="3754652"/>
                </a:lnTo>
                <a:cubicBezTo>
                  <a:pt x="407067" y="3749125"/>
                  <a:pt x="405733" y="3741315"/>
                  <a:pt x="404781" y="3734837"/>
                </a:cubicBezTo>
                <a:lnTo>
                  <a:pt x="404781" y="3734836"/>
                </a:lnTo>
                <a:lnTo>
                  <a:pt x="400733" y="3680163"/>
                </a:lnTo>
                <a:lnTo>
                  <a:pt x="407246" y="3654415"/>
                </a:lnTo>
                <a:cubicBezTo>
                  <a:pt x="411056" y="3646122"/>
                  <a:pt x="416735" y="3638157"/>
                  <a:pt x="424974" y="3630632"/>
                </a:cubicBezTo>
                <a:cubicBezTo>
                  <a:pt x="431452" y="3624725"/>
                  <a:pt x="434118" y="3614819"/>
                  <a:pt x="438500" y="3606817"/>
                </a:cubicBezTo>
                <a:cubicBezTo>
                  <a:pt x="447455" y="3590053"/>
                  <a:pt x="451503" y="3582004"/>
                  <a:pt x="450598" y="3574408"/>
                </a:cubicBezTo>
                <a:lnTo>
                  <a:pt x="450598" y="3574407"/>
                </a:lnTo>
                <a:cubicBezTo>
                  <a:pt x="449693" y="3566810"/>
                  <a:pt x="443835" y="3559667"/>
                  <a:pt x="432976" y="3544712"/>
                </a:cubicBezTo>
                <a:cubicBezTo>
                  <a:pt x="421546" y="3529089"/>
                  <a:pt x="409925" y="3507562"/>
                  <a:pt x="410877" y="3489466"/>
                </a:cubicBezTo>
                <a:cubicBezTo>
                  <a:pt x="416591" y="3380304"/>
                  <a:pt x="389159" y="3276479"/>
                  <a:pt x="363250" y="3172653"/>
                </a:cubicBezTo>
                <a:lnTo>
                  <a:pt x="350796" y="3077401"/>
                </a:lnTo>
                <a:lnTo>
                  <a:pt x="362488" y="2982148"/>
                </a:lnTo>
                <a:cubicBezTo>
                  <a:pt x="365441" y="2970575"/>
                  <a:pt x="366442" y="2959156"/>
                  <a:pt x="366072" y="2947862"/>
                </a:cubicBezTo>
                <a:lnTo>
                  <a:pt x="366072" y="2947861"/>
                </a:lnTo>
                <a:lnTo>
                  <a:pt x="366072" y="2947858"/>
                </a:lnTo>
                <a:lnTo>
                  <a:pt x="361441" y="2914327"/>
                </a:lnTo>
                <a:lnTo>
                  <a:pt x="358166" y="2903545"/>
                </a:lnTo>
                <a:lnTo>
                  <a:pt x="357138" y="2897784"/>
                </a:lnTo>
                <a:cubicBezTo>
                  <a:pt x="352392" y="2881306"/>
                  <a:pt x="346534" y="2865009"/>
                  <a:pt x="341533" y="2848792"/>
                </a:cubicBezTo>
                <a:close/>
                <a:moveTo>
                  <a:pt x="296001" y="2745351"/>
                </a:moveTo>
                <a:lnTo>
                  <a:pt x="289670" y="2770757"/>
                </a:lnTo>
                <a:lnTo>
                  <a:pt x="290080" y="2778005"/>
                </a:lnTo>
                <a:lnTo>
                  <a:pt x="289301" y="2782304"/>
                </a:lnTo>
                <a:lnTo>
                  <a:pt x="290501" y="2785439"/>
                </a:lnTo>
                <a:lnTo>
                  <a:pt x="290929" y="2793022"/>
                </a:lnTo>
                <a:lnTo>
                  <a:pt x="300579" y="2811779"/>
                </a:lnTo>
                <a:lnTo>
                  <a:pt x="300582" y="2811786"/>
                </a:lnTo>
                <a:lnTo>
                  <a:pt x="300583" y="2811786"/>
                </a:lnTo>
                <a:lnTo>
                  <a:pt x="300579" y="2811779"/>
                </a:lnTo>
                <a:lnTo>
                  <a:pt x="290501" y="2785439"/>
                </a:lnTo>
                <a:lnTo>
                  <a:pt x="290080" y="2778005"/>
                </a:lnTo>
                <a:close/>
                <a:moveTo>
                  <a:pt x="817328" y="1508457"/>
                </a:moveTo>
                <a:lnTo>
                  <a:pt x="845421" y="1596212"/>
                </a:lnTo>
                <a:cubicBezTo>
                  <a:pt x="847898" y="1604977"/>
                  <a:pt x="846373" y="1615835"/>
                  <a:pt x="843517" y="1624979"/>
                </a:cubicBezTo>
                <a:cubicBezTo>
                  <a:pt x="833801" y="1656222"/>
                  <a:pt x="809415" y="1676035"/>
                  <a:pt x="786935" y="1697752"/>
                </a:cubicBezTo>
                <a:cubicBezTo>
                  <a:pt x="777029" y="1707278"/>
                  <a:pt x="769981" y="1720422"/>
                  <a:pt x="764267" y="1733187"/>
                </a:cubicBezTo>
                <a:cubicBezTo>
                  <a:pt x="749595" y="1766334"/>
                  <a:pt x="736452" y="1800245"/>
                  <a:pt x="722546" y="1833774"/>
                </a:cubicBezTo>
                <a:cubicBezTo>
                  <a:pt x="721212" y="1837012"/>
                  <a:pt x="717783" y="1839678"/>
                  <a:pt x="714925" y="1842157"/>
                </a:cubicBezTo>
                <a:cubicBezTo>
                  <a:pt x="684824" y="1866921"/>
                  <a:pt x="654535" y="1891496"/>
                  <a:pt x="624434" y="1916453"/>
                </a:cubicBezTo>
                <a:cubicBezTo>
                  <a:pt x="618720" y="1921215"/>
                  <a:pt x="614528" y="1928075"/>
                  <a:pt x="609004" y="1933218"/>
                </a:cubicBezTo>
                <a:cubicBezTo>
                  <a:pt x="601384" y="1940458"/>
                  <a:pt x="594143" y="1949602"/>
                  <a:pt x="584999" y="1953412"/>
                </a:cubicBezTo>
                <a:cubicBezTo>
                  <a:pt x="556234" y="1965223"/>
                  <a:pt x="543850" y="1987893"/>
                  <a:pt x="538516" y="2016468"/>
                </a:cubicBezTo>
                <a:cubicBezTo>
                  <a:pt x="533563" y="2042569"/>
                  <a:pt x="529371" y="2068668"/>
                  <a:pt x="523657" y="2094577"/>
                </a:cubicBezTo>
                <a:cubicBezTo>
                  <a:pt x="516799" y="2126200"/>
                  <a:pt x="509369" y="2157635"/>
                  <a:pt x="500986" y="2188878"/>
                </a:cubicBezTo>
                <a:cubicBezTo>
                  <a:pt x="497366" y="2202403"/>
                  <a:pt x="493176" y="2216691"/>
                  <a:pt x="485746" y="2228313"/>
                </a:cubicBezTo>
                <a:cubicBezTo>
                  <a:pt x="465171" y="2260889"/>
                  <a:pt x="451265" y="2295752"/>
                  <a:pt x="456789" y="2334043"/>
                </a:cubicBezTo>
                <a:cubicBezTo>
                  <a:pt x="461171" y="2364714"/>
                  <a:pt x="449931" y="2390433"/>
                  <a:pt x="432404" y="2409484"/>
                </a:cubicBezTo>
                <a:cubicBezTo>
                  <a:pt x="424451" y="2418153"/>
                  <a:pt x="418938" y="2426976"/>
                  <a:pt x="415304" y="2435912"/>
                </a:cubicBezTo>
                <a:lnTo>
                  <a:pt x="415304" y="2435912"/>
                </a:lnTo>
                <a:lnTo>
                  <a:pt x="415303" y="2435912"/>
                </a:lnTo>
                <a:lnTo>
                  <a:pt x="412309" y="2449831"/>
                </a:lnTo>
                <a:lnTo>
                  <a:pt x="409472" y="2463016"/>
                </a:lnTo>
                <a:lnTo>
                  <a:pt x="409472" y="2463017"/>
                </a:lnTo>
                <a:lnTo>
                  <a:pt x="411535" y="2490550"/>
                </a:lnTo>
                <a:lnTo>
                  <a:pt x="418115" y="2518262"/>
                </a:lnTo>
                <a:lnTo>
                  <a:pt x="418115" y="2518264"/>
                </a:lnTo>
                <a:lnTo>
                  <a:pt x="421759" y="2545006"/>
                </a:lnTo>
                <a:lnTo>
                  <a:pt x="417545" y="2571033"/>
                </a:lnTo>
                <a:cubicBezTo>
                  <a:pt x="405543" y="2612944"/>
                  <a:pt x="372966" y="2640949"/>
                  <a:pt x="344391" y="2668000"/>
                </a:cubicBezTo>
                <a:cubicBezTo>
                  <a:pt x="320006" y="2691053"/>
                  <a:pt x="306290" y="2716962"/>
                  <a:pt x="296001" y="2745347"/>
                </a:cubicBezTo>
                <a:lnTo>
                  <a:pt x="296001" y="2745348"/>
                </a:lnTo>
                <a:cubicBezTo>
                  <a:pt x="306290" y="2716963"/>
                  <a:pt x="320006" y="2691054"/>
                  <a:pt x="344391" y="2668001"/>
                </a:cubicBezTo>
                <a:cubicBezTo>
                  <a:pt x="372966" y="2640950"/>
                  <a:pt x="405543" y="2612945"/>
                  <a:pt x="417545" y="2571034"/>
                </a:cubicBezTo>
                <a:cubicBezTo>
                  <a:pt x="420117" y="2561985"/>
                  <a:pt x="421593" y="2553555"/>
                  <a:pt x="421760" y="2545006"/>
                </a:cubicBezTo>
                <a:lnTo>
                  <a:pt x="421759" y="2545006"/>
                </a:lnTo>
                <a:lnTo>
                  <a:pt x="421760" y="2545005"/>
                </a:lnTo>
                <a:cubicBezTo>
                  <a:pt x="421926" y="2536456"/>
                  <a:pt x="420783" y="2527789"/>
                  <a:pt x="418115" y="2518263"/>
                </a:cubicBezTo>
                <a:lnTo>
                  <a:pt x="418115" y="2518262"/>
                </a:lnTo>
                <a:lnTo>
                  <a:pt x="409472" y="2463017"/>
                </a:lnTo>
                <a:lnTo>
                  <a:pt x="412309" y="2449831"/>
                </a:lnTo>
                <a:lnTo>
                  <a:pt x="415304" y="2435912"/>
                </a:lnTo>
                <a:lnTo>
                  <a:pt x="432404" y="2409485"/>
                </a:lnTo>
                <a:cubicBezTo>
                  <a:pt x="449931" y="2390434"/>
                  <a:pt x="461171" y="2364715"/>
                  <a:pt x="456789" y="2334044"/>
                </a:cubicBezTo>
                <a:cubicBezTo>
                  <a:pt x="451265" y="2295753"/>
                  <a:pt x="465171" y="2260890"/>
                  <a:pt x="485746" y="2228314"/>
                </a:cubicBezTo>
                <a:cubicBezTo>
                  <a:pt x="493176" y="2216692"/>
                  <a:pt x="497366" y="2202404"/>
                  <a:pt x="500986" y="2188879"/>
                </a:cubicBezTo>
                <a:cubicBezTo>
                  <a:pt x="509369" y="2157636"/>
                  <a:pt x="516799" y="2126201"/>
                  <a:pt x="523657" y="2094578"/>
                </a:cubicBezTo>
                <a:cubicBezTo>
                  <a:pt x="529371" y="2068669"/>
                  <a:pt x="533563" y="2042570"/>
                  <a:pt x="538516" y="2016469"/>
                </a:cubicBezTo>
                <a:cubicBezTo>
                  <a:pt x="543850" y="1987894"/>
                  <a:pt x="556234" y="1965224"/>
                  <a:pt x="584999" y="1953413"/>
                </a:cubicBezTo>
                <a:cubicBezTo>
                  <a:pt x="594143" y="1949603"/>
                  <a:pt x="601384" y="1940459"/>
                  <a:pt x="609004" y="1933219"/>
                </a:cubicBezTo>
                <a:cubicBezTo>
                  <a:pt x="614528" y="1928076"/>
                  <a:pt x="618720" y="1921216"/>
                  <a:pt x="624434" y="1916454"/>
                </a:cubicBezTo>
                <a:cubicBezTo>
                  <a:pt x="654535" y="1891497"/>
                  <a:pt x="684824" y="1866922"/>
                  <a:pt x="714925" y="1842158"/>
                </a:cubicBezTo>
                <a:cubicBezTo>
                  <a:pt x="717783" y="1839679"/>
                  <a:pt x="721212" y="1837013"/>
                  <a:pt x="722546" y="1833775"/>
                </a:cubicBezTo>
                <a:cubicBezTo>
                  <a:pt x="736452" y="1800246"/>
                  <a:pt x="749596" y="1766335"/>
                  <a:pt x="764267" y="1733188"/>
                </a:cubicBezTo>
                <a:cubicBezTo>
                  <a:pt x="769981" y="1720423"/>
                  <a:pt x="777029" y="1707279"/>
                  <a:pt x="786936" y="1697753"/>
                </a:cubicBezTo>
                <a:cubicBezTo>
                  <a:pt x="809416" y="1676036"/>
                  <a:pt x="833801" y="1656223"/>
                  <a:pt x="843517" y="1624980"/>
                </a:cubicBezTo>
                <a:cubicBezTo>
                  <a:pt x="846374" y="1615836"/>
                  <a:pt x="847899" y="1604978"/>
                  <a:pt x="845422" y="1596213"/>
                </a:cubicBezTo>
                <a:close/>
                <a:moveTo>
                  <a:pt x="798723" y="1459072"/>
                </a:moveTo>
                <a:lnTo>
                  <a:pt x="807941" y="1481571"/>
                </a:lnTo>
                <a:lnTo>
                  <a:pt x="798724" y="1459073"/>
                </a:lnTo>
                <a:close/>
                <a:moveTo>
                  <a:pt x="779530" y="1268757"/>
                </a:moveTo>
                <a:lnTo>
                  <a:pt x="774363" y="1286068"/>
                </a:lnTo>
                <a:cubicBezTo>
                  <a:pt x="759789" y="1306929"/>
                  <a:pt x="753550" y="1328551"/>
                  <a:pt x="752025" y="1350626"/>
                </a:cubicBezTo>
                <a:lnTo>
                  <a:pt x="757620" y="1413839"/>
                </a:lnTo>
                <a:lnTo>
                  <a:pt x="752026" y="1350627"/>
                </a:lnTo>
                <a:cubicBezTo>
                  <a:pt x="753550" y="1328552"/>
                  <a:pt x="759790" y="1306929"/>
                  <a:pt x="774363" y="1286069"/>
                </a:cubicBezTo>
                <a:cubicBezTo>
                  <a:pt x="777506" y="1281688"/>
                  <a:pt x="779078" y="1275401"/>
                  <a:pt x="779530" y="1268757"/>
                </a:cubicBezTo>
                <a:close/>
                <a:moveTo>
                  <a:pt x="837801" y="773034"/>
                </a:moveTo>
                <a:lnTo>
                  <a:pt x="829801" y="854378"/>
                </a:lnTo>
                <a:cubicBezTo>
                  <a:pt x="827515" y="878955"/>
                  <a:pt x="826753" y="903721"/>
                  <a:pt x="798747" y="915342"/>
                </a:cubicBezTo>
                <a:cubicBezTo>
                  <a:pt x="794365" y="917058"/>
                  <a:pt x="791127" y="922772"/>
                  <a:pt x="788269" y="927154"/>
                </a:cubicBezTo>
                <a:cubicBezTo>
                  <a:pt x="744261" y="994784"/>
                  <a:pt x="745405" y="1030979"/>
                  <a:pt x="791889" y="1097086"/>
                </a:cubicBezTo>
                <a:cubicBezTo>
                  <a:pt x="796651" y="1103944"/>
                  <a:pt x="800081" y="1118612"/>
                  <a:pt x="796271" y="1123184"/>
                </a:cubicBezTo>
                <a:cubicBezTo>
                  <a:pt x="780459" y="1142616"/>
                  <a:pt x="773411" y="1162953"/>
                  <a:pt x="771553" y="1184028"/>
                </a:cubicBezTo>
                <a:cubicBezTo>
                  <a:pt x="773411" y="1162953"/>
                  <a:pt x="780460" y="1142617"/>
                  <a:pt x="796272" y="1123185"/>
                </a:cubicBezTo>
                <a:cubicBezTo>
                  <a:pt x="800082" y="1118613"/>
                  <a:pt x="796652" y="1103945"/>
                  <a:pt x="791890" y="1097087"/>
                </a:cubicBezTo>
                <a:cubicBezTo>
                  <a:pt x="745406" y="1030980"/>
                  <a:pt x="744262" y="994785"/>
                  <a:pt x="788270" y="927155"/>
                </a:cubicBezTo>
                <a:cubicBezTo>
                  <a:pt x="791128" y="922773"/>
                  <a:pt x="794366" y="917059"/>
                  <a:pt x="798748" y="915343"/>
                </a:cubicBezTo>
                <a:cubicBezTo>
                  <a:pt x="826753" y="903722"/>
                  <a:pt x="827515" y="878956"/>
                  <a:pt x="829801" y="854379"/>
                </a:cubicBezTo>
                <a:cubicBezTo>
                  <a:pt x="832277" y="827329"/>
                  <a:pt x="835515" y="800276"/>
                  <a:pt x="837801" y="773035"/>
                </a:cubicBezTo>
                <a:close/>
                <a:moveTo>
                  <a:pt x="782400" y="517850"/>
                </a:moveTo>
                <a:lnTo>
                  <a:pt x="791317" y="556046"/>
                </a:lnTo>
                <a:cubicBezTo>
                  <a:pt x="793413" y="564047"/>
                  <a:pt x="798937" y="572621"/>
                  <a:pt x="797795" y="580049"/>
                </a:cubicBezTo>
                <a:cubicBezTo>
                  <a:pt x="794461" y="601577"/>
                  <a:pt x="796890" y="622200"/>
                  <a:pt x="801176" y="642536"/>
                </a:cubicBezTo>
                <a:lnTo>
                  <a:pt x="813700" y="694927"/>
                </a:lnTo>
                <a:lnTo>
                  <a:pt x="801177" y="642537"/>
                </a:lnTo>
                <a:cubicBezTo>
                  <a:pt x="796891" y="622200"/>
                  <a:pt x="794462" y="601578"/>
                  <a:pt x="797796" y="580050"/>
                </a:cubicBezTo>
                <a:cubicBezTo>
                  <a:pt x="798938" y="572622"/>
                  <a:pt x="793414" y="564048"/>
                  <a:pt x="791318" y="556047"/>
                </a:cubicBezTo>
                <a:close/>
                <a:moveTo>
                  <a:pt x="783887" y="313532"/>
                </a:moveTo>
                <a:lnTo>
                  <a:pt x="786245" y="324057"/>
                </a:lnTo>
                <a:cubicBezTo>
                  <a:pt x="786031" y="328963"/>
                  <a:pt x="785126" y="334583"/>
                  <a:pt x="784459" y="338869"/>
                </a:cubicBezTo>
                <a:lnTo>
                  <a:pt x="784453" y="338902"/>
                </a:lnTo>
                <a:lnTo>
                  <a:pt x="778363" y="367327"/>
                </a:lnTo>
                <a:lnTo>
                  <a:pt x="774553" y="395639"/>
                </a:lnTo>
                <a:lnTo>
                  <a:pt x="784453" y="338902"/>
                </a:lnTo>
                <a:lnTo>
                  <a:pt x="784460" y="338870"/>
                </a:lnTo>
                <a:cubicBezTo>
                  <a:pt x="785794" y="330298"/>
                  <a:pt x="788080" y="316389"/>
                  <a:pt x="783888" y="313533"/>
                </a:cubicBezTo>
                <a:close/>
                <a:moveTo>
                  <a:pt x="761560" y="281567"/>
                </a:moveTo>
                <a:lnTo>
                  <a:pt x="766454" y="295414"/>
                </a:lnTo>
                <a:lnTo>
                  <a:pt x="766455" y="295414"/>
                </a:lnTo>
                <a:close/>
                <a:moveTo>
                  <a:pt x="774880" y="24485"/>
                </a:moveTo>
                <a:lnTo>
                  <a:pt x="777142" y="74128"/>
                </a:lnTo>
                <a:cubicBezTo>
                  <a:pt x="775758" y="100173"/>
                  <a:pt x="771253" y="125875"/>
                  <a:pt x="767023" y="151568"/>
                </a:cubicBezTo>
                <a:lnTo>
                  <a:pt x="766824" y="153387"/>
                </a:lnTo>
                <a:lnTo>
                  <a:pt x="763010" y="177270"/>
                </a:lnTo>
                <a:lnTo>
                  <a:pt x="758551" y="228943"/>
                </a:lnTo>
                <a:lnTo>
                  <a:pt x="766824" y="153387"/>
                </a:lnTo>
                <a:lnTo>
                  <a:pt x="771220" y="125860"/>
                </a:lnTo>
                <a:cubicBezTo>
                  <a:pt x="773910" y="108702"/>
                  <a:pt x="776220" y="91491"/>
                  <a:pt x="777143" y="74128"/>
                </a:cubicBezTo>
                <a:close/>
                <a:moveTo>
                  <a:pt x="313354" y="0"/>
                </a:moveTo>
                <a:lnTo>
                  <a:pt x="777461" y="0"/>
                </a:lnTo>
                <a:lnTo>
                  <a:pt x="774743" y="21485"/>
                </a:lnTo>
                <a:lnTo>
                  <a:pt x="777461" y="0"/>
                </a:lnTo>
                <a:lnTo>
                  <a:pt x="4523171" y="1"/>
                </a:lnTo>
                <a:lnTo>
                  <a:pt x="4523171" y="6858000"/>
                </a:lnTo>
                <a:lnTo>
                  <a:pt x="284400" y="6858000"/>
                </a:lnTo>
                <a:lnTo>
                  <a:pt x="112147" y="6858000"/>
                </a:lnTo>
                <a:lnTo>
                  <a:pt x="102447" y="6815515"/>
                </a:lnTo>
                <a:cubicBezTo>
                  <a:pt x="96923" y="6793034"/>
                  <a:pt x="87016" y="6771318"/>
                  <a:pt x="83396" y="6748457"/>
                </a:cubicBezTo>
                <a:cubicBezTo>
                  <a:pt x="74824" y="6694163"/>
                  <a:pt x="68728" y="6639487"/>
                  <a:pt x="61870" y="6584811"/>
                </a:cubicBezTo>
                <a:cubicBezTo>
                  <a:pt x="54821" y="6528423"/>
                  <a:pt x="47391" y="6472224"/>
                  <a:pt x="41105" y="6415832"/>
                </a:cubicBezTo>
                <a:cubicBezTo>
                  <a:pt x="37865" y="6384971"/>
                  <a:pt x="37295" y="6353918"/>
                  <a:pt x="34247" y="6323057"/>
                </a:cubicBezTo>
                <a:cubicBezTo>
                  <a:pt x="31579" y="6296004"/>
                  <a:pt x="26626" y="6269143"/>
                  <a:pt x="23386" y="6242092"/>
                </a:cubicBezTo>
                <a:cubicBezTo>
                  <a:pt x="20720" y="6218659"/>
                  <a:pt x="19196" y="6195036"/>
                  <a:pt x="16528" y="6171604"/>
                </a:cubicBezTo>
                <a:cubicBezTo>
                  <a:pt x="12148" y="6134074"/>
                  <a:pt x="7194" y="6096735"/>
                  <a:pt x="2622" y="6059396"/>
                </a:cubicBezTo>
                <a:lnTo>
                  <a:pt x="0" y="6041768"/>
                </a:lnTo>
                <a:lnTo>
                  <a:pt x="0" y="6000936"/>
                </a:lnTo>
                <a:lnTo>
                  <a:pt x="3670" y="5957594"/>
                </a:lnTo>
                <a:lnTo>
                  <a:pt x="0" y="5912510"/>
                </a:lnTo>
                <a:lnTo>
                  <a:pt x="0" y="5886400"/>
                </a:lnTo>
                <a:lnTo>
                  <a:pt x="1098" y="5864317"/>
                </a:lnTo>
                <a:cubicBezTo>
                  <a:pt x="7576" y="5839360"/>
                  <a:pt x="16720" y="5815168"/>
                  <a:pt x="24720" y="5790591"/>
                </a:cubicBezTo>
                <a:cubicBezTo>
                  <a:pt x="25672" y="5787923"/>
                  <a:pt x="25864" y="5784685"/>
                  <a:pt x="26434" y="5781829"/>
                </a:cubicBezTo>
                <a:cubicBezTo>
                  <a:pt x="29675" y="5765634"/>
                  <a:pt x="32913" y="5749633"/>
                  <a:pt x="35771" y="5733439"/>
                </a:cubicBezTo>
                <a:cubicBezTo>
                  <a:pt x="37295" y="5724677"/>
                  <a:pt x="37485" y="5715722"/>
                  <a:pt x="38819" y="5706958"/>
                </a:cubicBezTo>
                <a:cubicBezTo>
                  <a:pt x="44153" y="5673049"/>
                  <a:pt x="35199" y="5635710"/>
                  <a:pt x="58250" y="5606371"/>
                </a:cubicBezTo>
                <a:cubicBezTo>
                  <a:pt x="73110" y="5587320"/>
                  <a:pt x="69680" y="5568841"/>
                  <a:pt x="67394" y="5548459"/>
                </a:cubicBezTo>
                <a:cubicBezTo>
                  <a:pt x="65680" y="5533026"/>
                  <a:pt x="66252" y="5517214"/>
                  <a:pt x="66060" y="5501593"/>
                </a:cubicBezTo>
                <a:cubicBezTo>
                  <a:pt x="65490" y="5474160"/>
                  <a:pt x="65298" y="5446727"/>
                  <a:pt x="64346" y="5419294"/>
                </a:cubicBezTo>
                <a:cubicBezTo>
                  <a:pt x="63966" y="5410530"/>
                  <a:pt x="59202" y="5401578"/>
                  <a:pt x="59964" y="5393004"/>
                </a:cubicBezTo>
                <a:cubicBezTo>
                  <a:pt x="63584" y="5353378"/>
                  <a:pt x="69300" y="5313753"/>
                  <a:pt x="72538" y="5274128"/>
                </a:cubicBezTo>
                <a:cubicBezTo>
                  <a:pt x="74442" y="5251649"/>
                  <a:pt x="70824" y="5228596"/>
                  <a:pt x="73490" y="5206307"/>
                </a:cubicBezTo>
                <a:cubicBezTo>
                  <a:pt x="76538" y="5180590"/>
                  <a:pt x="84348" y="5155444"/>
                  <a:pt x="89113" y="5129915"/>
                </a:cubicBezTo>
                <a:cubicBezTo>
                  <a:pt x="90445" y="5122866"/>
                  <a:pt x="88731" y="5115056"/>
                  <a:pt x="88351" y="5107626"/>
                </a:cubicBezTo>
                <a:cubicBezTo>
                  <a:pt x="87968" y="5099244"/>
                  <a:pt x="87206" y="5091051"/>
                  <a:pt x="87016" y="5082669"/>
                </a:cubicBezTo>
                <a:cubicBezTo>
                  <a:pt x="86634" y="5057140"/>
                  <a:pt x="87206" y="5031613"/>
                  <a:pt x="85872" y="5006085"/>
                </a:cubicBezTo>
                <a:cubicBezTo>
                  <a:pt x="85110" y="4990464"/>
                  <a:pt x="77300" y="4974081"/>
                  <a:pt x="80158" y="4959601"/>
                </a:cubicBezTo>
                <a:cubicBezTo>
                  <a:pt x="85682" y="4930074"/>
                  <a:pt x="73300" y="4900545"/>
                  <a:pt x="83586" y="4871018"/>
                </a:cubicBezTo>
                <a:cubicBezTo>
                  <a:pt x="86634" y="4861872"/>
                  <a:pt x="79014" y="4849299"/>
                  <a:pt x="78634" y="4838249"/>
                </a:cubicBezTo>
                <a:cubicBezTo>
                  <a:pt x="77682" y="4810626"/>
                  <a:pt x="77872" y="4783003"/>
                  <a:pt x="78062" y="4755380"/>
                </a:cubicBezTo>
                <a:cubicBezTo>
                  <a:pt x="78252" y="4730613"/>
                  <a:pt x="75586" y="4704894"/>
                  <a:pt x="80920" y="4681082"/>
                </a:cubicBezTo>
                <a:cubicBezTo>
                  <a:pt x="86634" y="4656125"/>
                  <a:pt x="85872" y="4633646"/>
                  <a:pt x="79396" y="4609451"/>
                </a:cubicBezTo>
                <a:cubicBezTo>
                  <a:pt x="75014" y="4592877"/>
                  <a:pt x="74442" y="4575350"/>
                  <a:pt x="73110" y="4558206"/>
                </a:cubicBezTo>
                <a:cubicBezTo>
                  <a:pt x="71586" y="4539727"/>
                  <a:pt x="75586" y="4519342"/>
                  <a:pt x="69300" y="4502578"/>
                </a:cubicBezTo>
                <a:cubicBezTo>
                  <a:pt x="50629" y="4452664"/>
                  <a:pt x="46629" y="4401418"/>
                  <a:pt x="46629" y="4349221"/>
                </a:cubicBezTo>
                <a:cubicBezTo>
                  <a:pt x="46629" y="4339694"/>
                  <a:pt x="49295" y="4329978"/>
                  <a:pt x="52153" y="4320836"/>
                </a:cubicBezTo>
                <a:cubicBezTo>
                  <a:pt x="69300" y="4267492"/>
                  <a:pt x="67776" y="4213960"/>
                  <a:pt x="57297" y="4159666"/>
                </a:cubicBezTo>
                <a:cubicBezTo>
                  <a:pt x="55011" y="4148426"/>
                  <a:pt x="54629" y="4135853"/>
                  <a:pt x="56915" y="4124613"/>
                </a:cubicBezTo>
                <a:cubicBezTo>
                  <a:pt x="63584" y="4092988"/>
                  <a:pt x="74634" y="4062317"/>
                  <a:pt x="79396" y="4030502"/>
                </a:cubicBezTo>
                <a:cubicBezTo>
                  <a:pt x="87206" y="3977924"/>
                  <a:pt x="60918" y="3932393"/>
                  <a:pt x="43771" y="3885337"/>
                </a:cubicBezTo>
                <a:cubicBezTo>
                  <a:pt x="31627" y="3851760"/>
                  <a:pt x="8016" y="3821934"/>
                  <a:pt x="426" y="3786776"/>
                </a:cubicBezTo>
                <a:lnTo>
                  <a:pt x="0" y="3773896"/>
                </a:lnTo>
                <a:lnTo>
                  <a:pt x="0" y="3393881"/>
                </a:lnTo>
                <a:lnTo>
                  <a:pt x="11838" y="3359515"/>
                </a:lnTo>
                <a:cubicBezTo>
                  <a:pt x="14434" y="3346204"/>
                  <a:pt x="14910" y="3332773"/>
                  <a:pt x="12910" y="3318770"/>
                </a:cubicBezTo>
                <a:cubicBezTo>
                  <a:pt x="12243" y="3314103"/>
                  <a:pt x="9909" y="3308769"/>
                  <a:pt x="6718" y="3304078"/>
                </a:cubicBezTo>
                <a:lnTo>
                  <a:pt x="0" y="3297656"/>
                </a:lnTo>
                <a:lnTo>
                  <a:pt x="0" y="3207866"/>
                </a:lnTo>
                <a:lnTo>
                  <a:pt x="15553" y="3186770"/>
                </a:lnTo>
                <a:cubicBezTo>
                  <a:pt x="28483" y="3162328"/>
                  <a:pt x="30484" y="3134646"/>
                  <a:pt x="36341" y="3107499"/>
                </a:cubicBezTo>
                <a:cubicBezTo>
                  <a:pt x="41105" y="3085402"/>
                  <a:pt x="41295" y="3064826"/>
                  <a:pt x="38057" y="3042727"/>
                </a:cubicBezTo>
                <a:cubicBezTo>
                  <a:pt x="30817" y="2994721"/>
                  <a:pt x="41105" y="2948046"/>
                  <a:pt x="54249" y="2901942"/>
                </a:cubicBezTo>
                <a:cubicBezTo>
                  <a:pt x="63012" y="2871461"/>
                  <a:pt x="68346" y="2840218"/>
                  <a:pt x="77300" y="2809929"/>
                </a:cubicBezTo>
                <a:cubicBezTo>
                  <a:pt x="84158" y="2787258"/>
                  <a:pt x="92351" y="2764589"/>
                  <a:pt x="103399" y="2743825"/>
                </a:cubicBezTo>
                <a:cubicBezTo>
                  <a:pt x="119594" y="2713722"/>
                  <a:pt x="143978" y="2687435"/>
                  <a:pt x="137500" y="2649142"/>
                </a:cubicBezTo>
                <a:cubicBezTo>
                  <a:pt x="131786" y="2615420"/>
                  <a:pt x="143786" y="2584941"/>
                  <a:pt x="155217" y="2554078"/>
                </a:cubicBezTo>
                <a:cubicBezTo>
                  <a:pt x="163599" y="2531408"/>
                  <a:pt x="172173" y="2508741"/>
                  <a:pt x="177507" y="2485306"/>
                </a:cubicBezTo>
                <a:cubicBezTo>
                  <a:pt x="183794" y="2457491"/>
                  <a:pt x="181126" y="2426058"/>
                  <a:pt x="192748" y="2401291"/>
                </a:cubicBezTo>
                <a:cubicBezTo>
                  <a:pt x="204940" y="2375382"/>
                  <a:pt x="196748" y="2353858"/>
                  <a:pt x="193318" y="2330805"/>
                </a:cubicBezTo>
                <a:cubicBezTo>
                  <a:pt x="187984" y="2294038"/>
                  <a:pt x="178077" y="2257458"/>
                  <a:pt x="190652" y="2220311"/>
                </a:cubicBezTo>
                <a:cubicBezTo>
                  <a:pt x="205892" y="2175162"/>
                  <a:pt x="222275" y="2130392"/>
                  <a:pt x="236753" y="2085053"/>
                </a:cubicBezTo>
                <a:cubicBezTo>
                  <a:pt x="242280" y="2067524"/>
                  <a:pt x="244566" y="2048667"/>
                  <a:pt x="247042" y="2030377"/>
                </a:cubicBezTo>
                <a:cubicBezTo>
                  <a:pt x="249138" y="2013042"/>
                  <a:pt x="243804" y="1992278"/>
                  <a:pt x="251804" y="1978939"/>
                </a:cubicBezTo>
                <a:cubicBezTo>
                  <a:pt x="272379" y="1944648"/>
                  <a:pt x="282475" y="1909407"/>
                  <a:pt x="282475" y="1869779"/>
                </a:cubicBezTo>
                <a:cubicBezTo>
                  <a:pt x="282475" y="1854919"/>
                  <a:pt x="291049" y="1840440"/>
                  <a:pt x="292573" y="1825392"/>
                </a:cubicBezTo>
                <a:cubicBezTo>
                  <a:pt x="294477" y="1804815"/>
                  <a:pt x="299622" y="1781193"/>
                  <a:pt x="292381" y="1763286"/>
                </a:cubicBezTo>
                <a:cubicBezTo>
                  <a:pt x="275237" y="1721184"/>
                  <a:pt x="289525" y="1687085"/>
                  <a:pt x="306480" y="1650316"/>
                </a:cubicBezTo>
                <a:cubicBezTo>
                  <a:pt x="323244" y="1614119"/>
                  <a:pt x="336579" y="1576018"/>
                  <a:pt x="347629" y="1537536"/>
                </a:cubicBezTo>
                <a:cubicBezTo>
                  <a:pt x="351629" y="1523058"/>
                  <a:pt x="344961" y="1505723"/>
                  <a:pt x="343629" y="1489719"/>
                </a:cubicBezTo>
                <a:cubicBezTo>
                  <a:pt x="343247" y="1484003"/>
                  <a:pt x="342675" y="1477716"/>
                  <a:pt x="344581" y="1472574"/>
                </a:cubicBezTo>
                <a:cubicBezTo>
                  <a:pt x="362870" y="1422853"/>
                  <a:pt x="376776" y="1372367"/>
                  <a:pt x="367252" y="1318455"/>
                </a:cubicBezTo>
                <a:cubicBezTo>
                  <a:pt x="366298" y="1313503"/>
                  <a:pt x="368394" y="1307977"/>
                  <a:pt x="369728" y="1303023"/>
                </a:cubicBezTo>
                <a:cubicBezTo>
                  <a:pt x="376586" y="1278828"/>
                  <a:pt x="387444" y="1255205"/>
                  <a:pt x="389921" y="1230632"/>
                </a:cubicBezTo>
                <a:cubicBezTo>
                  <a:pt x="396017" y="1170050"/>
                  <a:pt x="398495" y="1109090"/>
                  <a:pt x="402495" y="1048124"/>
                </a:cubicBezTo>
                <a:cubicBezTo>
                  <a:pt x="402685" y="1044314"/>
                  <a:pt x="402685" y="1040314"/>
                  <a:pt x="404019" y="1036886"/>
                </a:cubicBezTo>
                <a:cubicBezTo>
                  <a:pt x="412211" y="1014405"/>
                  <a:pt x="409543" y="994784"/>
                  <a:pt x="393923" y="975732"/>
                </a:cubicBezTo>
                <a:cubicBezTo>
                  <a:pt x="387064" y="967349"/>
                  <a:pt x="383444" y="955919"/>
                  <a:pt x="379634" y="945443"/>
                </a:cubicBezTo>
                <a:cubicBezTo>
                  <a:pt x="373918" y="930010"/>
                  <a:pt x="368394" y="914199"/>
                  <a:pt x="364774" y="898197"/>
                </a:cubicBezTo>
                <a:cubicBezTo>
                  <a:pt x="361346" y="882383"/>
                  <a:pt x="356583" y="865429"/>
                  <a:pt x="359250" y="850188"/>
                </a:cubicBezTo>
                <a:cubicBezTo>
                  <a:pt x="364012" y="822755"/>
                  <a:pt x="374680" y="796654"/>
                  <a:pt x="381730" y="769604"/>
                </a:cubicBezTo>
                <a:cubicBezTo>
                  <a:pt x="384206" y="760269"/>
                  <a:pt x="383824" y="749981"/>
                  <a:pt x="384016" y="740267"/>
                </a:cubicBezTo>
                <a:cubicBezTo>
                  <a:pt x="384586" y="717976"/>
                  <a:pt x="379062" y="695115"/>
                  <a:pt x="394875" y="674922"/>
                </a:cubicBezTo>
                <a:cubicBezTo>
                  <a:pt x="409733" y="656254"/>
                  <a:pt x="405353" y="637391"/>
                  <a:pt x="394113" y="617771"/>
                </a:cubicBezTo>
                <a:cubicBezTo>
                  <a:pt x="386110" y="603672"/>
                  <a:pt x="379824" y="587671"/>
                  <a:pt x="376776" y="571859"/>
                </a:cubicBezTo>
                <a:cubicBezTo>
                  <a:pt x="372586" y="550140"/>
                  <a:pt x="370870" y="528614"/>
                  <a:pt x="373348" y="505181"/>
                </a:cubicBezTo>
                <a:cubicBezTo>
                  <a:pt x="375062" y="488606"/>
                  <a:pt x="375824" y="475080"/>
                  <a:pt x="385920" y="462125"/>
                </a:cubicBezTo>
                <a:cubicBezTo>
                  <a:pt x="387444" y="460031"/>
                  <a:pt x="387826" y="456221"/>
                  <a:pt x="387634" y="453363"/>
                </a:cubicBezTo>
                <a:cubicBezTo>
                  <a:pt x="384396" y="415834"/>
                  <a:pt x="386110" y="378685"/>
                  <a:pt x="388399" y="340773"/>
                </a:cubicBezTo>
                <a:cubicBezTo>
                  <a:pt x="391445" y="292578"/>
                  <a:pt x="382492" y="241900"/>
                  <a:pt x="350487" y="200181"/>
                </a:cubicBezTo>
                <a:cubicBezTo>
                  <a:pt x="345723" y="194084"/>
                  <a:pt x="343629" y="184940"/>
                  <a:pt x="342485" y="176938"/>
                </a:cubicBezTo>
                <a:cubicBezTo>
                  <a:pt x="337533" y="139218"/>
                  <a:pt x="334103" y="101307"/>
                  <a:pt x="328579" y="63586"/>
                </a:cubicBezTo>
                <a:cubicBezTo>
                  <a:pt x="325530" y="43011"/>
                  <a:pt x="322862" y="21485"/>
                  <a:pt x="314480" y="2816"/>
                </a:cubicBezTo>
                <a:close/>
              </a:path>
            </a:pathLst>
          </a:custGeom>
          <a:effectLst>
            <a:outerShdw blurRad="381000" dist="152400" dir="10800000" algn="r" rotWithShape="0">
              <a:prstClr val="black">
                <a:alpha val="10000"/>
              </a:prstClr>
            </a:outerShdw>
          </a:effec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64DEED3-BC52-4F15-8426-D33275CB01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620000" y="-1"/>
            <a:ext cx="874716" cy="6858001"/>
            <a:chOff x="7620000" y="-1"/>
            <a:chExt cx="874716" cy="6858001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37D94AD-9CD7-4F7F-B13A-399B378406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4628357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F6D3FDC-6FDD-4615-B246-1FC651E95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4628357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649286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56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55FF10-1359-038B-795F-F559C6E0B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2913" y="1641752"/>
            <a:ext cx="2641600" cy="4366936"/>
          </a:xfrm>
        </p:spPr>
        <p:txBody>
          <a:bodyPr anchor="b">
            <a:normAutofit/>
          </a:bodyPr>
          <a:lstStyle/>
          <a:p>
            <a:r>
              <a:rPr lang="en-US" sz="4000"/>
              <a:t>Social Media in the Rural Church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07EE6D2-B8A8-4EA6-879E-705FC91778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56" y="1"/>
            <a:ext cx="835935" cy="6858000"/>
            <a:chOff x="-456" y="1"/>
            <a:chExt cx="835935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1DFD332-98CC-4272-A40D-2899648281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-3011260" y="3011261"/>
              <a:ext cx="6858000" cy="835479"/>
            </a:xfrm>
            <a:custGeom>
              <a:avLst/>
              <a:gdLst>
                <a:gd name="connsiteX0" fmla="*/ 6564619 w 6858000"/>
                <a:gd name="connsiteY0" fmla="*/ 468946 h 835479"/>
                <a:gd name="connsiteX1" fmla="*/ 6564620 w 6858000"/>
                <a:gd name="connsiteY1" fmla="*/ 468946 h 835479"/>
                <a:gd name="connsiteX2" fmla="*/ 6588625 w 6858000"/>
                <a:gd name="connsiteY2" fmla="*/ 491425 h 835479"/>
                <a:gd name="connsiteX3" fmla="*/ 6625224 w 6858000"/>
                <a:gd name="connsiteY3" fmla="*/ 508047 h 835479"/>
                <a:gd name="connsiteX4" fmla="*/ 6662539 w 6858000"/>
                <a:gd name="connsiteY4" fmla="*/ 500953 h 835479"/>
                <a:gd name="connsiteX5" fmla="*/ 6662540 w 6858000"/>
                <a:gd name="connsiteY5" fmla="*/ 500952 h 835479"/>
                <a:gd name="connsiteX6" fmla="*/ 6662543 w 6858000"/>
                <a:gd name="connsiteY6" fmla="*/ 500951 h 835479"/>
                <a:gd name="connsiteX7" fmla="*/ 6683026 w 6858000"/>
                <a:gd name="connsiteY7" fmla="*/ 489501 h 835479"/>
                <a:gd name="connsiteX8" fmla="*/ 6702975 w 6858000"/>
                <a:gd name="connsiteY8" fmla="*/ 486354 h 835479"/>
                <a:gd name="connsiteX9" fmla="*/ 6702976 w 6858000"/>
                <a:gd name="connsiteY9" fmla="*/ 486354 h 835479"/>
                <a:gd name="connsiteX10" fmla="*/ 6742552 w 6858000"/>
                <a:gd name="connsiteY10" fmla="*/ 500190 h 835479"/>
                <a:gd name="connsiteX11" fmla="*/ 6742554 w 6858000"/>
                <a:gd name="connsiteY11" fmla="*/ 500191 h 835479"/>
                <a:gd name="connsiteX12" fmla="*/ 6812061 w 6858000"/>
                <a:gd name="connsiteY12" fmla="*/ 519668 h 835479"/>
                <a:gd name="connsiteX13" fmla="*/ 6776799 w 6858000"/>
                <a:gd name="connsiteY13" fmla="*/ 514894 h 835479"/>
                <a:gd name="connsiteX14" fmla="*/ 6742554 w 6858000"/>
                <a:gd name="connsiteY14" fmla="*/ 500191 h 835479"/>
                <a:gd name="connsiteX15" fmla="*/ 6742551 w 6858000"/>
                <a:gd name="connsiteY15" fmla="*/ 500190 h 835479"/>
                <a:gd name="connsiteX16" fmla="*/ 6702975 w 6858000"/>
                <a:gd name="connsiteY16" fmla="*/ 486354 h 835479"/>
                <a:gd name="connsiteX17" fmla="*/ 6662543 w 6858000"/>
                <a:gd name="connsiteY17" fmla="*/ 500951 h 835479"/>
                <a:gd name="connsiteX18" fmla="*/ 6662541 w 6858000"/>
                <a:gd name="connsiteY18" fmla="*/ 500952 h 835479"/>
                <a:gd name="connsiteX19" fmla="*/ 6662539 w 6858000"/>
                <a:gd name="connsiteY19" fmla="*/ 500953 h 835479"/>
                <a:gd name="connsiteX20" fmla="*/ 6645551 w 6858000"/>
                <a:gd name="connsiteY20" fmla="*/ 508036 h 835479"/>
                <a:gd name="connsiteX21" fmla="*/ 6625224 w 6858000"/>
                <a:gd name="connsiteY21" fmla="*/ 508047 h 835479"/>
                <a:gd name="connsiteX22" fmla="*/ 6625223 w 6858000"/>
                <a:gd name="connsiteY22" fmla="*/ 508047 h 835479"/>
                <a:gd name="connsiteX23" fmla="*/ 6588624 w 6858000"/>
                <a:gd name="connsiteY23" fmla="*/ 491425 h 835479"/>
                <a:gd name="connsiteX24" fmla="*/ 6438980 w 6858000"/>
                <a:gd name="connsiteY24" fmla="*/ 549267 h 835479"/>
                <a:gd name="connsiteX25" fmla="*/ 6463839 w 6858000"/>
                <a:gd name="connsiteY25" fmla="*/ 529336 h 835479"/>
                <a:gd name="connsiteX26" fmla="*/ 6463848 w 6858000"/>
                <a:gd name="connsiteY26" fmla="*/ 529334 h 835479"/>
                <a:gd name="connsiteX27" fmla="*/ 6513011 w 6858000"/>
                <a:gd name="connsiteY27" fmla="*/ 515538 h 835479"/>
                <a:gd name="connsiteX28" fmla="*/ 6546193 w 6858000"/>
                <a:gd name="connsiteY28" fmla="*/ 496733 h 835479"/>
                <a:gd name="connsiteX29" fmla="*/ 6546194 w 6858000"/>
                <a:gd name="connsiteY29" fmla="*/ 496733 h 835479"/>
                <a:gd name="connsiteX30" fmla="*/ 6521803 w 6858000"/>
                <a:gd name="connsiteY30" fmla="*/ 513071 h 835479"/>
                <a:gd name="connsiteX31" fmla="*/ 6513011 w 6858000"/>
                <a:gd name="connsiteY31" fmla="*/ 515538 h 835479"/>
                <a:gd name="connsiteX32" fmla="*/ 6508051 w 6858000"/>
                <a:gd name="connsiteY32" fmla="*/ 518349 h 835479"/>
                <a:gd name="connsiteX33" fmla="*/ 6463848 w 6858000"/>
                <a:gd name="connsiteY33" fmla="*/ 529334 h 835479"/>
                <a:gd name="connsiteX34" fmla="*/ 6463840 w 6858000"/>
                <a:gd name="connsiteY34" fmla="*/ 529336 h 835479"/>
                <a:gd name="connsiteX35" fmla="*/ 6438980 w 6858000"/>
                <a:gd name="connsiteY35" fmla="*/ 549267 h 835479"/>
                <a:gd name="connsiteX36" fmla="*/ 6365203 w 6858000"/>
                <a:gd name="connsiteY36" fmla="*/ 635242 h 835479"/>
                <a:gd name="connsiteX37" fmla="*/ 6387909 w 6858000"/>
                <a:gd name="connsiteY37" fmla="*/ 633959 h 835479"/>
                <a:gd name="connsiteX38" fmla="*/ 6391548 w 6858000"/>
                <a:gd name="connsiteY38" fmla="*/ 632195 h 835479"/>
                <a:gd name="connsiteX39" fmla="*/ 6407331 w 6858000"/>
                <a:gd name="connsiteY39" fmla="*/ 624541 h 835479"/>
                <a:gd name="connsiteX40" fmla="*/ 6407332 w 6858000"/>
                <a:gd name="connsiteY40" fmla="*/ 624541 h 835479"/>
                <a:gd name="connsiteX41" fmla="*/ 6391548 w 6858000"/>
                <a:gd name="connsiteY41" fmla="*/ 632195 h 835479"/>
                <a:gd name="connsiteX42" fmla="*/ 6387909 w 6858000"/>
                <a:gd name="connsiteY42" fmla="*/ 633961 h 835479"/>
                <a:gd name="connsiteX43" fmla="*/ 4221390 w 6858000"/>
                <a:gd name="connsiteY43" fmla="*/ 396172 h 835479"/>
                <a:gd name="connsiteX44" fmla="*/ 4221391 w 6858000"/>
                <a:gd name="connsiteY44" fmla="*/ 396172 h 835479"/>
                <a:gd name="connsiteX45" fmla="*/ 4253014 w 6858000"/>
                <a:gd name="connsiteY45" fmla="*/ 401888 h 835479"/>
                <a:gd name="connsiteX46" fmla="*/ 4324645 w 6858000"/>
                <a:gd name="connsiteY46" fmla="*/ 441704 h 835479"/>
                <a:gd name="connsiteX47" fmla="*/ 4363890 w 6858000"/>
                <a:gd name="connsiteY47" fmla="*/ 450658 h 835479"/>
                <a:gd name="connsiteX48" fmla="*/ 4482003 w 6858000"/>
                <a:gd name="connsiteY48" fmla="*/ 449896 h 835479"/>
                <a:gd name="connsiteX49" fmla="*/ 4659173 w 6858000"/>
                <a:gd name="connsiteY49" fmla="*/ 389886 h 835479"/>
                <a:gd name="connsiteX50" fmla="*/ 4677654 w 6858000"/>
                <a:gd name="connsiteY50" fmla="*/ 381884 h 835479"/>
                <a:gd name="connsiteX51" fmla="*/ 4767763 w 6858000"/>
                <a:gd name="connsiteY51" fmla="*/ 371977 h 835479"/>
                <a:gd name="connsiteX52" fmla="*/ 4800482 w 6858000"/>
                <a:gd name="connsiteY52" fmla="*/ 370668 h 835479"/>
                <a:gd name="connsiteX53" fmla="*/ 4800483 w 6858000"/>
                <a:gd name="connsiteY53" fmla="*/ 370668 h 835479"/>
                <a:gd name="connsiteX54" fmla="*/ 4828916 w 6858000"/>
                <a:gd name="connsiteY54" fmla="*/ 385504 h 835479"/>
                <a:gd name="connsiteX55" fmla="*/ 4863342 w 6858000"/>
                <a:gd name="connsiteY55" fmla="*/ 407685 h 835479"/>
                <a:gd name="connsiteX56" fmla="*/ 4889274 w 6858000"/>
                <a:gd name="connsiteY56" fmla="*/ 415214 h 835479"/>
                <a:gd name="connsiteX57" fmla="*/ 4912167 w 6858000"/>
                <a:gd name="connsiteY57" fmla="*/ 413509 h 835479"/>
                <a:gd name="connsiteX58" fmla="*/ 4933803 w 6858000"/>
                <a:gd name="connsiteY58" fmla="*/ 412107 h 835479"/>
                <a:gd name="connsiteX59" fmla="*/ 4933804 w 6858000"/>
                <a:gd name="connsiteY59" fmla="*/ 412107 h 835479"/>
                <a:gd name="connsiteX60" fmla="*/ 4952672 w 6858000"/>
                <a:gd name="connsiteY60" fmla="*/ 416866 h 835479"/>
                <a:gd name="connsiteX61" fmla="*/ 4957452 w 6858000"/>
                <a:gd name="connsiteY61" fmla="*/ 419659 h 835479"/>
                <a:gd name="connsiteX62" fmla="*/ 4961455 w 6858000"/>
                <a:gd name="connsiteY62" fmla="*/ 420937 h 835479"/>
                <a:gd name="connsiteX63" fmla="*/ 4987037 w 6858000"/>
                <a:gd name="connsiteY63" fmla="*/ 436941 h 835479"/>
                <a:gd name="connsiteX64" fmla="*/ 5041521 w 6858000"/>
                <a:gd name="connsiteY64" fmla="*/ 463420 h 835479"/>
                <a:gd name="connsiteX65" fmla="*/ 5041527 w 6858000"/>
                <a:gd name="connsiteY65" fmla="*/ 463422 h 835479"/>
                <a:gd name="connsiteX66" fmla="*/ 5064789 w 6858000"/>
                <a:gd name="connsiteY66" fmla="*/ 468043 h 835479"/>
                <a:gd name="connsiteX67" fmla="*/ 5070584 w 6858000"/>
                <a:gd name="connsiteY67" fmla="*/ 470217 h 835479"/>
                <a:gd name="connsiteX68" fmla="*/ 5072375 w 6858000"/>
                <a:gd name="connsiteY68" fmla="*/ 470636 h 835479"/>
                <a:gd name="connsiteX69" fmla="*/ 5087443 w 6858000"/>
                <a:gd name="connsiteY69" fmla="*/ 476540 h 835479"/>
                <a:gd name="connsiteX70" fmla="*/ 5133219 w 6858000"/>
                <a:gd name="connsiteY70" fmla="*/ 489567 h 835479"/>
                <a:gd name="connsiteX71" fmla="*/ 5133224 w 6858000"/>
                <a:gd name="connsiteY71" fmla="*/ 489569 h 835479"/>
                <a:gd name="connsiteX72" fmla="*/ 5166112 w 6858000"/>
                <a:gd name="connsiteY72" fmla="*/ 482853 h 835479"/>
                <a:gd name="connsiteX73" fmla="*/ 5166113 w 6858000"/>
                <a:gd name="connsiteY73" fmla="*/ 482853 h 835479"/>
                <a:gd name="connsiteX74" fmla="*/ 5172090 w 6858000"/>
                <a:gd name="connsiteY74" fmla="*/ 483545 h 835479"/>
                <a:gd name="connsiteX75" fmla="*/ 5179067 w 6858000"/>
                <a:gd name="connsiteY75" fmla="*/ 486091 h 835479"/>
                <a:gd name="connsiteX76" fmla="*/ 5229432 w 6858000"/>
                <a:gd name="connsiteY76" fmla="*/ 485925 h 835479"/>
                <a:gd name="connsiteX77" fmla="*/ 5243613 w 6858000"/>
                <a:gd name="connsiteY77" fmla="*/ 478254 h 835479"/>
                <a:gd name="connsiteX78" fmla="*/ 5272795 w 6858000"/>
                <a:gd name="connsiteY78" fmla="*/ 462468 h 835479"/>
                <a:gd name="connsiteX79" fmla="*/ 5312287 w 6858000"/>
                <a:gd name="connsiteY79" fmla="*/ 438565 h 835479"/>
                <a:gd name="connsiteX80" fmla="*/ 5321350 w 6858000"/>
                <a:gd name="connsiteY80" fmla="*/ 437509 h 835479"/>
                <a:gd name="connsiteX81" fmla="*/ 5326162 w 6858000"/>
                <a:gd name="connsiteY81" fmla="*/ 435035 h 835479"/>
                <a:gd name="connsiteX82" fmla="*/ 5355013 w 6858000"/>
                <a:gd name="connsiteY82" fmla="*/ 433589 h 835479"/>
                <a:gd name="connsiteX83" fmla="*/ 5355014 w 6858000"/>
                <a:gd name="connsiteY83" fmla="*/ 433589 h 835479"/>
                <a:gd name="connsiteX84" fmla="*/ 5385384 w 6858000"/>
                <a:gd name="connsiteY84" fmla="*/ 438465 h 835479"/>
                <a:gd name="connsiteX85" fmla="*/ 5425582 w 6858000"/>
                <a:gd name="connsiteY85" fmla="*/ 446656 h 835479"/>
                <a:gd name="connsiteX86" fmla="*/ 5480637 w 6858000"/>
                <a:gd name="connsiteY86" fmla="*/ 458278 h 835479"/>
                <a:gd name="connsiteX87" fmla="*/ 5507667 w 6858000"/>
                <a:gd name="connsiteY87" fmla="*/ 462803 h 835479"/>
                <a:gd name="connsiteX88" fmla="*/ 5531691 w 6858000"/>
                <a:gd name="connsiteY88" fmla="*/ 452184 h 835479"/>
                <a:gd name="connsiteX89" fmla="*/ 5531692 w 6858000"/>
                <a:gd name="connsiteY89" fmla="*/ 452183 h 835479"/>
                <a:gd name="connsiteX90" fmla="*/ 5547577 w 6858000"/>
                <a:gd name="connsiteY90" fmla="*/ 442037 h 835479"/>
                <a:gd name="connsiteX91" fmla="*/ 5547578 w 6858000"/>
                <a:gd name="connsiteY91" fmla="*/ 442037 h 835479"/>
                <a:gd name="connsiteX92" fmla="*/ 5562746 w 6858000"/>
                <a:gd name="connsiteY92" fmla="*/ 451610 h 835479"/>
                <a:gd name="connsiteX93" fmla="*/ 5704483 w 6858000"/>
                <a:gd name="connsiteY93" fmla="*/ 522858 h 835479"/>
                <a:gd name="connsiteX94" fmla="*/ 5740488 w 6858000"/>
                <a:gd name="connsiteY94" fmla="*/ 528765 h 835479"/>
                <a:gd name="connsiteX95" fmla="*/ 5760873 w 6858000"/>
                <a:gd name="connsiteY95" fmla="*/ 537529 h 835479"/>
                <a:gd name="connsiteX96" fmla="*/ 5883751 w 6858000"/>
                <a:gd name="connsiteY96" fmla="*/ 625924 h 835479"/>
                <a:gd name="connsiteX97" fmla="*/ 5883755 w 6858000"/>
                <a:gd name="connsiteY97" fmla="*/ 625926 h 835479"/>
                <a:gd name="connsiteX98" fmla="*/ 5935945 w 6858000"/>
                <a:gd name="connsiteY98" fmla="*/ 643829 h 835479"/>
                <a:gd name="connsiteX99" fmla="*/ 5935949 w 6858000"/>
                <a:gd name="connsiteY99" fmla="*/ 643830 h 835479"/>
                <a:gd name="connsiteX100" fmla="*/ 5993289 w 6858000"/>
                <a:gd name="connsiteY100" fmla="*/ 640211 h 835479"/>
                <a:gd name="connsiteX101" fmla="*/ 5993290 w 6858000"/>
                <a:gd name="connsiteY101" fmla="*/ 640210 h 835479"/>
                <a:gd name="connsiteX102" fmla="*/ 6026439 w 6858000"/>
                <a:gd name="connsiteY102" fmla="*/ 633735 h 835479"/>
                <a:gd name="connsiteX103" fmla="*/ 6108737 w 6858000"/>
                <a:gd name="connsiteY103" fmla="*/ 577534 h 835479"/>
                <a:gd name="connsiteX104" fmla="*/ 6133313 w 6858000"/>
                <a:gd name="connsiteY104" fmla="*/ 563843 h 835479"/>
                <a:gd name="connsiteX105" fmla="*/ 6133314 w 6858000"/>
                <a:gd name="connsiteY105" fmla="*/ 563843 h 835479"/>
                <a:gd name="connsiteX106" fmla="*/ 6143189 w 6858000"/>
                <a:gd name="connsiteY106" fmla="*/ 567542 h 835479"/>
                <a:gd name="connsiteX107" fmla="*/ 6155599 w 6858000"/>
                <a:gd name="connsiteY107" fmla="*/ 579438 h 835479"/>
                <a:gd name="connsiteX108" fmla="*/ 6155602 w 6858000"/>
                <a:gd name="connsiteY108" fmla="*/ 579440 h 835479"/>
                <a:gd name="connsiteX109" fmla="*/ 6228756 w 6858000"/>
                <a:gd name="connsiteY109" fmla="*/ 618111 h 835479"/>
                <a:gd name="connsiteX110" fmla="*/ 6361539 w 6858000"/>
                <a:gd name="connsiteY110" fmla="*/ 635448 h 835479"/>
                <a:gd name="connsiteX111" fmla="*/ 6361538 w 6858000"/>
                <a:gd name="connsiteY111" fmla="*/ 635448 h 835479"/>
                <a:gd name="connsiteX112" fmla="*/ 6228755 w 6858000"/>
                <a:gd name="connsiteY112" fmla="*/ 618111 h 835479"/>
                <a:gd name="connsiteX113" fmla="*/ 6155601 w 6858000"/>
                <a:gd name="connsiteY113" fmla="*/ 579440 h 835479"/>
                <a:gd name="connsiteX114" fmla="*/ 6155599 w 6858000"/>
                <a:gd name="connsiteY114" fmla="*/ 579438 h 835479"/>
                <a:gd name="connsiteX115" fmla="*/ 6133314 w 6858000"/>
                <a:gd name="connsiteY115" fmla="*/ 563843 h 835479"/>
                <a:gd name="connsiteX116" fmla="*/ 6108738 w 6858000"/>
                <a:gd name="connsiteY116" fmla="*/ 577534 h 835479"/>
                <a:gd name="connsiteX117" fmla="*/ 6026440 w 6858000"/>
                <a:gd name="connsiteY117" fmla="*/ 633735 h 835479"/>
                <a:gd name="connsiteX118" fmla="*/ 5993291 w 6858000"/>
                <a:gd name="connsiteY118" fmla="*/ 640210 h 835479"/>
                <a:gd name="connsiteX119" fmla="*/ 5993289 w 6858000"/>
                <a:gd name="connsiteY119" fmla="*/ 640211 h 835479"/>
                <a:gd name="connsiteX120" fmla="*/ 5964476 w 6858000"/>
                <a:gd name="connsiteY120" fmla="*/ 643664 h 835479"/>
                <a:gd name="connsiteX121" fmla="*/ 5935949 w 6858000"/>
                <a:gd name="connsiteY121" fmla="*/ 643830 h 835479"/>
                <a:gd name="connsiteX122" fmla="*/ 5935948 w 6858000"/>
                <a:gd name="connsiteY122" fmla="*/ 643830 h 835479"/>
                <a:gd name="connsiteX123" fmla="*/ 5935945 w 6858000"/>
                <a:gd name="connsiteY123" fmla="*/ 643829 h 835479"/>
                <a:gd name="connsiteX124" fmla="*/ 5909350 w 6858000"/>
                <a:gd name="connsiteY124" fmla="*/ 636949 h 835479"/>
                <a:gd name="connsiteX125" fmla="*/ 5883755 w 6858000"/>
                <a:gd name="connsiteY125" fmla="*/ 625926 h 835479"/>
                <a:gd name="connsiteX126" fmla="*/ 5883750 w 6858000"/>
                <a:gd name="connsiteY126" fmla="*/ 625924 h 835479"/>
                <a:gd name="connsiteX127" fmla="*/ 5760872 w 6858000"/>
                <a:gd name="connsiteY127" fmla="*/ 537529 h 835479"/>
                <a:gd name="connsiteX128" fmla="*/ 5740487 w 6858000"/>
                <a:gd name="connsiteY128" fmla="*/ 528765 h 835479"/>
                <a:gd name="connsiteX129" fmla="*/ 5704482 w 6858000"/>
                <a:gd name="connsiteY129" fmla="*/ 522858 h 835479"/>
                <a:gd name="connsiteX130" fmla="*/ 5562745 w 6858000"/>
                <a:gd name="connsiteY130" fmla="*/ 451610 h 835479"/>
                <a:gd name="connsiteX131" fmla="*/ 5547577 w 6858000"/>
                <a:gd name="connsiteY131" fmla="*/ 442037 h 835479"/>
                <a:gd name="connsiteX132" fmla="*/ 5531693 w 6858000"/>
                <a:gd name="connsiteY132" fmla="*/ 452183 h 835479"/>
                <a:gd name="connsiteX133" fmla="*/ 5531691 w 6858000"/>
                <a:gd name="connsiteY133" fmla="*/ 452184 h 835479"/>
                <a:gd name="connsiteX134" fmla="*/ 5520421 w 6858000"/>
                <a:gd name="connsiteY134" fmla="*/ 460582 h 835479"/>
                <a:gd name="connsiteX135" fmla="*/ 5507667 w 6858000"/>
                <a:gd name="connsiteY135" fmla="*/ 462803 h 835479"/>
                <a:gd name="connsiteX136" fmla="*/ 5507666 w 6858000"/>
                <a:gd name="connsiteY136" fmla="*/ 462803 h 835479"/>
                <a:gd name="connsiteX137" fmla="*/ 5480636 w 6858000"/>
                <a:gd name="connsiteY137" fmla="*/ 458278 h 835479"/>
                <a:gd name="connsiteX138" fmla="*/ 5425581 w 6858000"/>
                <a:gd name="connsiteY138" fmla="*/ 446656 h 835479"/>
                <a:gd name="connsiteX139" fmla="*/ 5385383 w 6858000"/>
                <a:gd name="connsiteY139" fmla="*/ 438465 h 835479"/>
                <a:gd name="connsiteX140" fmla="*/ 5355013 w 6858000"/>
                <a:gd name="connsiteY140" fmla="*/ 433589 h 835479"/>
                <a:gd name="connsiteX141" fmla="*/ 5321350 w 6858000"/>
                <a:gd name="connsiteY141" fmla="*/ 437509 h 835479"/>
                <a:gd name="connsiteX142" fmla="*/ 5272796 w 6858000"/>
                <a:gd name="connsiteY142" fmla="*/ 462468 h 835479"/>
                <a:gd name="connsiteX143" fmla="*/ 5243613 w 6858000"/>
                <a:gd name="connsiteY143" fmla="*/ 478254 h 835479"/>
                <a:gd name="connsiteX144" fmla="*/ 5229433 w 6858000"/>
                <a:gd name="connsiteY144" fmla="*/ 485925 h 835479"/>
                <a:gd name="connsiteX145" fmla="*/ 5179067 w 6858000"/>
                <a:gd name="connsiteY145" fmla="*/ 486091 h 835479"/>
                <a:gd name="connsiteX146" fmla="*/ 5179066 w 6858000"/>
                <a:gd name="connsiteY146" fmla="*/ 486091 h 835479"/>
                <a:gd name="connsiteX147" fmla="*/ 5172089 w 6858000"/>
                <a:gd name="connsiteY147" fmla="*/ 483545 h 835479"/>
                <a:gd name="connsiteX148" fmla="*/ 5166113 w 6858000"/>
                <a:gd name="connsiteY148" fmla="*/ 482853 h 835479"/>
                <a:gd name="connsiteX149" fmla="*/ 5133224 w 6858000"/>
                <a:gd name="connsiteY149" fmla="*/ 489569 h 835479"/>
                <a:gd name="connsiteX150" fmla="*/ 5133223 w 6858000"/>
                <a:gd name="connsiteY150" fmla="*/ 489569 h 835479"/>
                <a:gd name="connsiteX151" fmla="*/ 5133219 w 6858000"/>
                <a:gd name="connsiteY151" fmla="*/ 489567 h 835479"/>
                <a:gd name="connsiteX152" fmla="*/ 5102460 w 6858000"/>
                <a:gd name="connsiteY152" fmla="*/ 482424 h 835479"/>
                <a:gd name="connsiteX153" fmla="*/ 5087443 w 6858000"/>
                <a:gd name="connsiteY153" fmla="*/ 476540 h 835479"/>
                <a:gd name="connsiteX154" fmla="*/ 5087422 w 6858000"/>
                <a:gd name="connsiteY154" fmla="*/ 476534 h 835479"/>
                <a:gd name="connsiteX155" fmla="*/ 5070584 w 6858000"/>
                <a:gd name="connsiteY155" fmla="*/ 470217 h 835479"/>
                <a:gd name="connsiteX156" fmla="*/ 5041527 w 6858000"/>
                <a:gd name="connsiteY156" fmla="*/ 463422 h 835479"/>
                <a:gd name="connsiteX157" fmla="*/ 5041520 w 6858000"/>
                <a:gd name="connsiteY157" fmla="*/ 463420 h 835479"/>
                <a:gd name="connsiteX158" fmla="*/ 4987036 w 6858000"/>
                <a:gd name="connsiteY158" fmla="*/ 436941 h 835479"/>
                <a:gd name="connsiteX159" fmla="*/ 4957452 w 6858000"/>
                <a:gd name="connsiteY159" fmla="*/ 419659 h 835479"/>
                <a:gd name="connsiteX160" fmla="*/ 4933804 w 6858000"/>
                <a:gd name="connsiteY160" fmla="*/ 412107 h 835479"/>
                <a:gd name="connsiteX161" fmla="*/ 4912168 w 6858000"/>
                <a:gd name="connsiteY161" fmla="*/ 413509 h 835479"/>
                <a:gd name="connsiteX162" fmla="*/ 4889275 w 6858000"/>
                <a:gd name="connsiteY162" fmla="*/ 415214 h 835479"/>
                <a:gd name="connsiteX163" fmla="*/ 4889274 w 6858000"/>
                <a:gd name="connsiteY163" fmla="*/ 415214 h 835479"/>
                <a:gd name="connsiteX164" fmla="*/ 4867613 w 6858000"/>
                <a:gd name="connsiteY164" fmla="*/ 410436 h 835479"/>
                <a:gd name="connsiteX165" fmla="*/ 4863342 w 6858000"/>
                <a:gd name="connsiteY165" fmla="*/ 407685 h 835479"/>
                <a:gd name="connsiteX166" fmla="*/ 4857316 w 6858000"/>
                <a:gd name="connsiteY166" fmla="*/ 405935 h 835479"/>
                <a:gd name="connsiteX167" fmla="*/ 4828915 w 6858000"/>
                <a:gd name="connsiteY167" fmla="*/ 385504 h 835479"/>
                <a:gd name="connsiteX168" fmla="*/ 4800482 w 6858000"/>
                <a:gd name="connsiteY168" fmla="*/ 370668 h 835479"/>
                <a:gd name="connsiteX169" fmla="*/ 4767764 w 6858000"/>
                <a:gd name="connsiteY169" fmla="*/ 371977 h 835479"/>
                <a:gd name="connsiteX170" fmla="*/ 4677655 w 6858000"/>
                <a:gd name="connsiteY170" fmla="*/ 381884 h 835479"/>
                <a:gd name="connsiteX171" fmla="*/ 4659174 w 6858000"/>
                <a:gd name="connsiteY171" fmla="*/ 389886 h 835479"/>
                <a:gd name="connsiteX172" fmla="*/ 4482004 w 6858000"/>
                <a:gd name="connsiteY172" fmla="*/ 449896 h 835479"/>
                <a:gd name="connsiteX173" fmla="*/ 4363890 w 6858000"/>
                <a:gd name="connsiteY173" fmla="*/ 450658 h 835479"/>
                <a:gd name="connsiteX174" fmla="*/ 4363889 w 6858000"/>
                <a:gd name="connsiteY174" fmla="*/ 450658 h 835479"/>
                <a:gd name="connsiteX175" fmla="*/ 4324644 w 6858000"/>
                <a:gd name="connsiteY175" fmla="*/ 441704 h 835479"/>
                <a:gd name="connsiteX176" fmla="*/ 4253013 w 6858000"/>
                <a:gd name="connsiteY176" fmla="*/ 401888 h 835479"/>
                <a:gd name="connsiteX177" fmla="*/ 4165382 w 6858000"/>
                <a:gd name="connsiteY177" fmla="*/ 392362 h 835479"/>
                <a:gd name="connsiteX178" fmla="*/ 4165383 w 6858000"/>
                <a:gd name="connsiteY178" fmla="*/ 392362 h 835479"/>
                <a:gd name="connsiteX179" fmla="*/ 4192387 w 6858000"/>
                <a:gd name="connsiteY179" fmla="*/ 396267 h 835479"/>
                <a:gd name="connsiteX180" fmla="*/ 4192386 w 6858000"/>
                <a:gd name="connsiteY180" fmla="*/ 396267 h 835479"/>
                <a:gd name="connsiteX181" fmla="*/ 4165382 w 6858000"/>
                <a:gd name="connsiteY181" fmla="*/ 392362 h 835479"/>
                <a:gd name="connsiteX182" fmla="*/ 3885337 w 6858000"/>
                <a:gd name="connsiteY182" fmla="*/ 379980 h 835479"/>
                <a:gd name="connsiteX183" fmla="*/ 3885338 w 6858000"/>
                <a:gd name="connsiteY183" fmla="*/ 379980 h 835479"/>
                <a:gd name="connsiteX184" fmla="*/ 3885341 w 6858000"/>
                <a:gd name="connsiteY184" fmla="*/ 379982 h 835479"/>
                <a:gd name="connsiteX185" fmla="*/ 3962157 w 6858000"/>
                <a:gd name="connsiteY185" fmla="*/ 411865 h 835479"/>
                <a:gd name="connsiteX186" fmla="*/ 3962159 w 6858000"/>
                <a:gd name="connsiteY186" fmla="*/ 411865 h 835479"/>
                <a:gd name="connsiteX187" fmla="*/ 4043837 w 6858000"/>
                <a:gd name="connsiteY187" fmla="*/ 396173 h 835479"/>
                <a:gd name="connsiteX188" fmla="*/ 4043838 w 6858000"/>
                <a:gd name="connsiteY188" fmla="*/ 396172 h 835479"/>
                <a:gd name="connsiteX189" fmla="*/ 4103824 w 6858000"/>
                <a:gd name="connsiteY189" fmla="*/ 381051 h 835479"/>
                <a:gd name="connsiteX190" fmla="*/ 4103825 w 6858000"/>
                <a:gd name="connsiteY190" fmla="*/ 381051 h 835479"/>
                <a:gd name="connsiteX191" fmla="*/ 4134255 w 6858000"/>
                <a:gd name="connsiteY191" fmla="*/ 383018 h 835479"/>
                <a:gd name="connsiteX192" fmla="*/ 4165381 w 6858000"/>
                <a:gd name="connsiteY192" fmla="*/ 392362 h 835479"/>
                <a:gd name="connsiteX193" fmla="*/ 4103825 w 6858000"/>
                <a:gd name="connsiteY193" fmla="*/ 381051 h 835479"/>
                <a:gd name="connsiteX194" fmla="*/ 4043839 w 6858000"/>
                <a:gd name="connsiteY194" fmla="*/ 396172 h 835479"/>
                <a:gd name="connsiteX195" fmla="*/ 4043837 w 6858000"/>
                <a:gd name="connsiteY195" fmla="*/ 396173 h 835479"/>
                <a:gd name="connsiteX196" fmla="*/ 4002409 w 6858000"/>
                <a:gd name="connsiteY196" fmla="*/ 409475 h 835479"/>
                <a:gd name="connsiteX197" fmla="*/ 3962159 w 6858000"/>
                <a:gd name="connsiteY197" fmla="*/ 411865 h 835479"/>
                <a:gd name="connsiteX198" fmla="*/ 3962158 w 6858000"/>
                <a:gd name="connsiteY198" fmla="*/ 411865 h 835479"/>
                <a:gd name="connsiteX199" fmla="*/ 3962157 w 6858000"/>
                <a:gd name="connsiteY199" fmla="*/ 411865 h 835479"/>
                <a:gd name="connsiteX200" fmla="*/ 3923124 w 6858000"/>
                <a:gd name="connsiteY200" fmla="*/ 402361 h 835479"/>
                <a:gd name="connsiteX201" fmla="*/ 3885341 w 6858000"/>
                <a:gd name="connsiteY201" fmla="*/ 379982 h 835479"/>
                <a:gd name="connsiteX202" fmla="*/ 3669899 w 6858000"/>
                <a:gd name="connsiteY202" fmla="*/ 394577 h 835479"/>
                <a:gd name="connsiteX203" fmla="*/ 3680163 w 6858000"/>
                <a:gd name="connsiteY203" fmla="*/ 397173 h 835479"/>
                <a:gd name="connsiteX204" fmla="*/ 3734836 w 6858000"/>
                <a:gd name="connsiteY204" fmla="*/ 393125 h 835479"/>
                <a:gd name="connsiteX205" fmla="*/ 3734837 w 6858000"/>
                <a:gd name="connsiteY205" fmla="*/ 393125 h 835479"/>
                <a:gd name="connsiteX206" fmla="*/ 3754652 w 6858000"/>
                <a:gd name="connsiteY206" fmla="*/ 393507 h 835479"/>
                <a:gd name="connsiteX207" fmla="*/ 3789775 w 6858000"/>
                <a:gd name="connsiteY207" fmla="*/ 399864 h 835479"/>
                <a:gd name="connsiteX208" fmla="*/ 3822471 w 6858000"/>
                <a:gd name="connsiteY208" fmla="*/ 384932 h 835479"/>
                <a:gd name="connsiteX209" fmla="*/ 3852618 w 6858000"/>
                <a:gd name="connsiteY209" fmla="*/ 370597 h 835479"/>
                <a:gd name="connsiteX210" fmla="*/ 3852619 w 6858000"/>
                <a:gd name="connsiteY210" fmla="*/ 370597 h 835479"/>
                <a:gd name="connsiteX211" fmla="*/ 3868763 w 6858000"/>
                <a:gd name="connsiteY211" fmla="*/ 371377 h 835479"/>
                <a:gd name="connsiteX212" fmla="*/ 3885336 w 6858000"/>
                <a:gd name="connsiteY212" fmla="*/ 379980 h 835479"/>
                <a:gd name="connsiteX213" fmla="*/ 3852619 w 6858000"/>
                <a:gd name="connsiteY213" fmla="*/ 370597 h 835479"/>
                <a:gd name="connsiteX214" fmla="*/ 3822472 w 6858000"/>
                <a:gd name="connsiteY214" fmla="*/ 384932 h 835479"/>
                <a:gd name="connsiteX215" fmla="*/ 3789776 w 6858000"/>
                <a:gd name="connsiteY215" fmla="*/ 399864 h 835479"/>
                <a:gd name="connsiteX216" fmla="*/ 3789775 w 6858000"/>
                <a:gd name="connsiteY216" fmla="*/ 399864 h 835479"/>
                <a:gd name="connsiteX217" fmla="*/ 3754651 w 6858000"/>
                <a:gd name="connsiteY217" fmla="*/ 393507 h 835479"/>
                <a:gd name="connsiteX218" fmla="*/ 3734837 w 6858000"/>
                <a:gd name="connsiteY218" fmla="*/ 393125 h 835479"/>
                <a:gd name="connsiteX219" fmla="*/ 3680163 w 6858000"/>
                <a:gd name="connsiteY219" fmla="*/ 397173 h 835479"/>
                <a:gd name="connsiteX220" fmla="*/ 3680162 w 6858000"/>
                <a:gd name="connsiteY220" fmla="*/ 397173 h 835479"/>
                <a:gd name="connsiteX221" fmla="*/ 2836171 w 6858000"/>
                <a:gd name="connsiteY221" fmla="*/ 465063 h 835479"/>
                <a:gd name="connsiteX222" fmla="*/ 2848792 w 6858000"/>
                <a:gd name="connsiteY222" fmla="*/ 456372 h 835479"/>
                <a:gd name="connsiteX223" fmla="*/ 2897784 w 6858000"/>
                <a:gd name="connsiteY223" fmla="*/ 440769 h 835479"/>
                <a:gd name="connsiteX224" fmla="*/ 2903549 w 6858000"/>
                <a:gd name="connsiteY224" fmla="*/ 439740 h 835479"/>
                <a:gd name="connsiteX225" fmla="*/ 2914327 w 6858000"/>
                <a:gd name="connsiteY225" fmla="*/ 436466 h 835479"/>
                <a:gd name="connsiteX226" fmla="*/ 2947858 w 6858000"/>
                <a:gd name="connsiteY226" fmla="*/ 431835 h 835479"/>
                <a:gd name="connsiteX227" fmla="*/ 2947861 w 6858000"/>
                <a:gd name="connsiteY227" fmla="*/ 431834 h 835479"/>
                <a:gd name="connsiteX228" fmla="*/ 2947862 w 6858000"/>
                <a:gd name="connsiteY228" fmla="*/ 431834 h 835479"/>
                <a:gd name="connsiteX229" fmla="*/ 2982148 w 6858000"/>
                <a:gd name="connsiteY229" fmla="*/ 435418 h 835479"/>
                <a:gd name="connsiteX230" fmla="*/ 3077401 w 6858000"/>
                <a:gd name="connsiteY230" fmla="*/ 447111 h 835479"/>
                <a:gd name="connsiteX231" fmla="*/ 3172653 w 6858000"/>
                <a:gd name="connsiteY231" fmla="*/ 434656 h 835479"/>
                <a:gd name="connsiteX232" fmla="*/ 3489466 w 6858000"/>
                <a:gd name="connsiteY232" fmla="*/ 387029 h 835479"/>
                <a:gd name="connsiteX233" fmla="*/ 3544712 w 6858000"/>
                <a:gd name="connsiteY233" fmla="*/ 364930 h 835479"/>
                <a:gd name="connsiteX234" fmla="*/ 3574407 w 6858000"/>
                <a:gd name="connsiteY234" fmla="*/ 347308 h 835479"/>
                <a:gd name="connsiteX235" fmla="*/ 3574408 w 6858000"/>
                <a:gd name="connsiteY235" fmla="*/ 347308 h 835479"/>
                <a:gd name="connsiteX236" fmla="*/ 3606817 w 6858000"/>
                <a:gd name="connsiteY236" fmla="*/ 359406 h 835479"/>
                <a:gd name="connsiteX237" fmla="*/ 3630632 w 6858000"/>
                <a:gd name="connsiteY237" fmla="*/ 372932 h 835479"/>
                <a:gd name="connsiteX238" fmla="*/ 3651953 w 6858000"/>
                <a:gd name="connsiteY238" fmla="*/ 388826 h 835479"/>
                <a:gd name="connsiteX239" fmla="*/ 3630631 w 6858000"/>
                <a:gd name="connsiteY239" fmla="*/ 372932 h 835479"/>
                <a:gd name="connsiteX240" fmla="*/ 3606816 w 6858000"/>
                <a:gd name="connsiteY240" fmla="*/ 359406 h 835479"/>
                <a:gd name="connsiteX241" fmla="*/ 3587173 w 6858000"/>
                <a:gd name="connsiteY241" fmla="*/ 349660 h 835479"/>
                <a:gd name="connsiteX242" fmla="*/ 3574407 w 6858000"/>
                <a:gd name="connsiteY242" fmla="*/ 347308 h 835479"/>
                <a:gd name="connsiteX243" fmla="*/ 3562320 w 6858000"/>
                <a:gd name="connsiteY243" fmla="*/ 352387 h 835479"/>
                <a:gd name="connsiteX244" fmla="*/ 3544713 w 6858000"/>
                <a:gd name="connsiteY244" fmla="*/ 364930 h 835479"/>
                <a:gd name="connsiteX245" fmla="*/ 3489467 w 6858000"/>
                <a:gd name="connsiteY245" fmla="*/ 387029 h 835479"/>
                <a:gd name="connsiteX246" fmla="*/ 3172654 w 6858000"/>
                <a:gd name="connsiteY246" fmla="*/ 434656 h 835479"/>
                <a:gd name="connsiteX247" fmla="*/ 3077401 w 6858000"/>
                <a:gd name="connsiteY247" fmla="*/ 447111 h 835479"/>
                <a:gd name="connsiteX248" fmla="*/ 3077400 w 6858000"/>
                <a:gd name="connsiteY248" fmla="*/ 447111 h 835479"/>
                <a:gd name="connsiteX249" fmla="*/ 2982147 w 6858000"/>
                <a:gd name="connsiteY249" fmla="*/ 435418 h 835479"/>
                <a:gd name="connsiteX250" fmla="*/ 2947862 w 6858000"/>
                <a:gd name="connsiteY250" fmla="*/ 431834 h 835479"/>
                <a:gd name="connsiteX251" fmla="*/ 2947858 w 6858000"/>
                <a:gd name="connsiteY251" fmla="*/ 431835 h 835479"/>
                <a:gd name="connsiteX252" fmla="*/ 2903549 w 6858000"/>
                <a:gd name="connsiteY252" fmla="*/ 439740 h 835479"/>
                <a:gd name="connsiteX253" fmla="*/ 2848793 w 6858000"/>
                <a:gd name="connsiteY253" fmla="*/ 456372 h 835479"/>
                <a:gd name="connsiteX254" fmla="*/ 2836172 w 6858000"/>
                <a:gd name="connsiteY254" fmla="*/ 465063 h 835479"/>
                <a:gd name="connsiteX255" fmla="*/ 1268757 w 6858000"/>
                <a:gd name="connsiteY255" fmla="*/ 18376 h 835479"/>
                <a:gd name="connsiteX256" fmla="*/ 1286069 w 6858000"/>
                <a:gd name="connsiteY256" fmla="*/ 23543 h 835479"/>
                <a:gd name="connsiteX257" fmla="*/ 1350627 w 6858000"/>
                <a:gd name="connsiteY257" fmla="*/ 45880 h 835479"/>
                <a:gd name="connsiteX258" fmla="*/ 1413839 w 6858000"/>
                <a:gd name="connsiteY258" fmla="*/ 40286 h 835479"/>
                <a:gd name="connsiteX259" fmla="*/ 1350626 w 6858000"/>
                <a:gd name="connsiteY259" fmla="*/ 45881 h 835479"/>
                <a:gd name="connsiteX260" fmla="*/ 1286068 w 6858000"/>
                <a:gd name="connsiteY260" fmla="*/ 23543 h 835479"/>
                <a:gd name="connsiteX261" fmla="*/ 313532 w 6858000"/>
                <a:gd name="connsiteY261" fmla="*/ 14019 h 835479"/>
                <a:gd name="connsiteX262" fmla="*/ 313533 w 6858000"/>
                <a:gd name="connsiteY262" fmla="*/ 14018 h 835479"/>
                <a:gd name="connsiteX263" fmla="*/ 338870 w 6858000"/>
                <a:gd name="connsiteY263" fmla="*/ 13446 h 835479"/>
                <a:gd name="connsiteX264" fmla="*/ 338902 w 6858000"/>
                <a:gd name="connsiteY264" fmla="*/ 13453 h 835479"/>
                <a:gd name="connsiteX265" fmla="*/ 395639 w 6858000"/>
                <a:gd name="connsiteY265" fmla="*/ 23353 h 835479"/>
                <a:gd name="connsiteX266" fmla="*/ 367327 w 6858000"/>
                <a:gd name="connsiteY266" fmla="*/ 19543 h 835479"/>
                <a:gd name="connsiteX267" fmla="*/ 338902 w 6858000"/>
                <a:gd name="connsiteY267" fmla="*/ 13453 h 835479"/>
                <a:gd name="connsiteX268" fmla="*/ 338869 w 6858000"/>
                <a:gd name="connsiteY268" fmla="*/ 13447 h 835479"/>
                <a:gd name="connsiteX269" fmla="*/ 324057 w 6858000"/>
                <a:gd name="connsiteY269" fmla="*/ 11661 h 835479"/>
                <a:gd name="connsiteX270" fmla="*/ 281567 w 6858000"/>
                <a:gd name="connsiteY270" fmla="*/ 36346 h 835479"/>
                <a:gd name="connsiteX271" fmla="*/ 295414 w 6858000"/>
                <a:gd name="connsiteY271" fmla="*/ 31451 h 835479"/>
                <a:gd name="connsiteX272" fmla="*/ 295414 w 6858000"/>
                <a:gd name="connsiteY272" fmla="*/ 31452 h 835479"/>
                <a:gd name="connsiteX273" fmla="*/ 24485 w 6858000"/>
                <a:gd name="connsiteY273" fmla="*/ 23026 h 835479"/>
                <a:gd name="connsiteX274" fmla="*/ 74128 w 6858000"/>
                <a:gd name="connsiteY274" fmla="*/ 20763 h 835479"/>
                <a:gd name="connsiteX275" fmla="*/ 125860 w 6858000"/>
                <a:gd name="connsiteY275" fmla="*/ 26687 h 835479"/>
                <a:gd name="connsiteX276" fmla="*/ 153386 w 6858000"/>
                <a:gd name="connsiteY276" fmla="*/ 31082 h 835479"/>
                <a:gd name="connsiteX277" fmla="*/ 228943 w 6858000"/>
                <a:gd name="connsiteY277" fmla="*/ 39355 h 835479"/>
                <a:gd name="connsiteX278" fmla="*/ 177270 w 6858000"/>
                <a:gd name="connsiteY278" fmla="*/ 34896 h 835479"/>
                <a:gd name="connsiteX279" fmla="*/ 153386 w 6858000"/>
                <a:gd name="connsiteY279" fmla="*/ 31082 h 835479"/>
                <a:gd name="connsiteX280" fmla="*/ 151568 w 6858000"/>
                <a:gd name="connsiteY280" fmla="*/ 30883 h 835479"/>
                <a:gd name="connsiteX281" fmla="*/ 74128 w 6858000"/>
                <a:gd name="connsiteY281" fmla="*/ 20764 h 835479"/>
                <a:gd name="connsiteX282" fmla="*/ 0 w 6858000"/>
                <a:gd name="connsiteY282" fmla="*/ 29969 h 835479"/>
                <a:gd name="connsiteX283" fmla="*/ 0 w 6858000"/>
                <a:gd name="connsiteY283" fmla="*/ 494077 h 835479"/>
                <a:gd name="connsiteX284" fmla="*/ 2816 w 6858000"/>
                <a:gd name="connsiteY284" fmla="*/ 492950 h 835479"/>
                <a:gd name="connsiteX285" fmla="*/ 63586 w 6858000"/>
                <a:gd name="connsiteY285" fmla="*/ 478851 h 835479"/>
                <a:gd name="connsiteX286" fmla="*/ 176938 w 6858000"/>
                <a:gd name="connsiteY286" fmla="*/ 464945 h 835479"/>
                <a:gd name="connsiteX287" fmla="*/ 200181 w 6858000"/>
                <a:gd name="connsiteY287" fmla="*/ 456943 h 835479"/>
                <a:gd name="connsiteX288" fmla="*/ 340773 w 6858000"/>
                <a:gd name="connsiteY288" fmla="*/ 419031 h 835479"/>
                <a:gd name="connsiteX289" fmla="*/ 453363 w 6858000"/>
                <a:gd name="connsiteY289" fmla="*/ 419796 h 835479"/>
                <a:gd name="connsiteX290" fmla="*/ 462125 w 6858000"/>
                <a:gd name="connsiteY290" fmla="*/ 421510 h 835479"/>
                <a:gd name="connsiteX291" fmla="*/ 505181 w 6858000"/>
                <a:gd name="connsiteY291" fmla="*/ 434082 h 835479"/>
                <a:gd name="connsiteX292" fmla="*/ 571859 w 6858000"/>
                <a:gd name="connsiteY292" fmla="*/ 430654 h 835479"/>
                <a:gd name="connsiteX293" fmla="*/ 617771 w 6858000"/>
                <a:gd name="connsiteY293" fmla="*/ 413317 h 835479"/>
                <a:gd name="connsiteX294" fmla="*/ 674922 w 6858000"/>
                <a:gd name="connsiteY294" fmla="*/ 412555 h 835479"/>
                <a:gd name="connsiteX295" fmla="*/ 740267 w 6858000"/>
                <a:gd name="connsiteY295" fmla="*/ 423414 h 835479"/>
                <a:gd name="connsiteX296" fmla="*/ 769604 w 6858000"/>
                <a:gd name="connsiteY296" fmla="*/ 425700 h 835479"/>
                <a:gd name="connsiteX297" fmla="*/ 850188 w 6858000"/>
                <a:gd name="connsiteY297" fmla="*/ 448180 h 835479"/>
                <a:gd name="connsiteX298" fmla="*/ 898197 w 6858000"/>
                <a:gd name="connsiteY298" fmla="*/ 442656 h 835479"/>
                <a:gd name="connsiteX299" fmla="*/ 945443 w 6858000"/>
                <a:gd name="connsiteY299" fmla="*/ 427796 h 835479"/>
                <a:gd name="connsiteX300" fmla="*/ 975732 w 6858000"/>
                <a:gd name="connsiteY300" fmla="*/ 413507 h 835479"/>
                <a:gd name="connsiteX301" fmla="*/ 1036886 w 6858000"/>
                <a:gd name="connsiteY301" fmla="*/ 403411 h 835479"/>
                <a:gd name="connsiteX302" fmla="*/ 1048124 w 6858000"/>
                <a:gd name="connsiteY302" fmla="*/ 404935 h 835479"/>
                <a:gd name="connsiteX303" fmla="*/ 1230632 w 6858000"/>
                <a:gd name="connsiteY303" fmla="*/ 417509 h 835479"/>
                <a:gd name="connsiteX304" fmla="*/ 1303023 w 6858000"/>
                <a:gd name="connsiteY304" fmla="*/ 437702 h 835479"/>
                <a:gd name="connsiteX305" fmla="*/ 1318455 w 6858000"/>
                <a:gd name="connsiteY305" fmla="*/ 440178 h 835479"/>
                <a:gd name="connsiteX306" fmla="*/ 1472574 w 6858000"/>
                <a:gd name="connsiteY306" fmla="*/ 462849 h 835479"/>
                <a:gd name="connsiteX307" fmla="*/ 1489719 w 6858000"/>
                <a:gd name="connsiteY307" fmla="*/ 463801 h 835479"/>
                <a:gd name="connsiteX308" fmla="*/ 1537536 w 6858000"/>
                <a:gd name="connsiteY308" fmla="*/ 459801 h 835479"/>
                <a:gd name="connsiteX309" fmla="*/ 1650316 w 6858000"/>
                <a:gd name="connsiteY309" fmla="*/ 500950 h 835479"/>
                <a:gd name="connsiteX310" fmla="*/ 1763286 w 6858000"/>
                <a:gd name="connsiteY310" fmla="*/ 515049 h 835479"/>
                <a:gd name="connsiteX311" fmla="*/ 1825392 w 6858000"/>
                <a:gd name="connsiteY311" fmla="*/ 514857 h 835479"/>
                <a:gd name="connsiteX312" fmla="*/ 1869779 w 6858000"/>
                <a:gd name="connsiteY312" fmla="*/ 524955 h 835479"/>
                <a:gd name="connsiteX313" fmla="*/ 1978939 w 6858000"/>
                <a:gd name="connsiteY313" fmla="*/ 555626 h 835479"/>
                <a:gd name="connsiteX314" fmla="*/ 2030377 w 6858000"/>
                <a:gd name="connsiteY314" fmla="*/ 560388 h 835479"/>
                <a:gd name="connsiteX315" fmla="*/ 2085053 w 6858000"/>
                <a:gd name="connsiteY315" fmla="*/ 570677 h 835479"/>
                <a:gd name="connsiteX316" fmla="*/ 2220311 w 6858000"/>
                <a:gd name="connsiteY316" fmla="*/ 616778 h 835479"/>
                <a:gd name="connsiteX317" fmla="*/ 2330805 w 6858000"/>
                <a:gd name="connsiteY317" fmla="*/ 614112 h 835479"/>
                <a:gd name="connsiteX318" fmla="*/ 2401291 w 6858000"/>
                <a:gd name="connsiteY318" fmla="*/ 614682 h 835479"/>
                <a:gd name="connsiteX319" fmla="*/ 2485306 w 6858000"/>
                <a:gd name="connsiteY319" fmla="*/ 629923 h 835479"/>
                <a:gd name="connsiteX320" fmla="*/ 2554078 w 6858000"/>
                <a:gd name="connsiteY320" fmla="*/ 652213 h 835479"/>
                <a:gd name="connsiteX321" fmla="*/ 2649142 w 6858000"/>
                <a:gd name="connsiteY321" fmla="*/ 669930 h 835479"/>
                <a:gd name="connsiteX322" fmla="*/ 2743825 w 6858000"/>
                <a:gd name="connsiteY322" fmla="*/ 704031 h 835479"/>
                <a:gd name="connsiteX323" fmla="*/ 2809929 w 6858000"/>
                <a:gd name="connsiteY323" fmla="*/ 730130 h 835479"/>
                <a:gd name="connsiteX324" fmla="*/ 2901942 w 6858000"/>
                <a:gd name="connsiteY324" fmla="*/ 753181 h 835479"/>
                <a:gd name="connsiteX325" fmla="*/ 3042727 w 6858000"/>
                <a:gd name="connsiteY325" fmla="*/ 769373 h 835479"/>
                <a:gd name="connsiteX326" fmla="*/ 3107499 w 6858000"/>
                <a:gd name="connsiteY326" fmla="*/ 771089 h 835479"/>
                <a:gd name="connsiteX327" fmla="*/ 3209992 w 6858000"/>
                <a:gd name="connsiteY327" fmla="*/ 808998 h 835479"/>
                <a:gd name="connsiteX328" fmla="*/ 3253808 w 6858000"/>
                <a:gd name="connsiteY328" fmla="*/ 827287 h 835479"/>
                <a:gd name="connsiteX329" fmla="*/ 3293243 w 6858000"/>
                <a:gd name="connsiteY329" fmla="*/ 812047 h 835479"/>
                <a:gd name="connsiteX330" fmla="*/ 3318770 w 6858000"/>
                <a:gd name="connsiteY330" fmla="*/ 794520 h 835479"/>
                <a:gd name="connsiteX331" fmla="*/ 3399545 w 6858000"/>
                <a:gd name="connsiteY331" fmla="*/ 809381 h 835479"/>
                <a:gd name="connsiteX332" fmla="*/ 3485274 w 6858000"/>
                <a:gd name="connsiteY332" fmla="*/ 825001 h 835479"/>
                <a:gd name="connsiteX333" fmla="*/ 3546616 w 6858000"/>
                <a:gd name="connsiteY333" fmla="*/ 835479 h 835479"/>
                <a:gd name="connsiteX334" fmla="*/ 3623200 w 6858000"/>
                <a:gd name="connsiteY334" fmla="*/ 827097 h 835479"/>
                <a:gd name="connsiteX335" fmla="*/ 3683590 w 6858000"/>
                <a:gd name="connsiteY335" fmla="*/ 823669 h 835479"/>
                <a:gd name="connsiteX336" fmla="*/ 3732360 w 6858000"/>
                <a:gd name="connsiteY336" fmla="*/ 813953 h 835479"/>
                <a:gd name="connsiteX337" fmla="*/ 3749505 w 6858000"/>
                <a:gd name="connsiteY337" fmla="*/ 808236 h 835479"/>
                <a:gd name="connsiteX338" fmla="*/ 3885337 w 6858000"/>
                <a:gd name="connsiteY338" fmla="*/ 763659 h 835479"/>
                <a:gd name="connsiteX339" fmla="*/ 4030502 w 6858000"/>
                <a:gd name="connsiteY339" fmla="*/ 728034 h 835479"/>
                <a:gd name="connsiteX340" fmla="*/ 4124613 w 6858000"/>
                <a:gd name="connsiteY340" fmla="*/ 750515 h 835479"/>
                <a:gd name="connsiteX341" fmla="*/ 4159666 w 6858000"/>
                <a:gd name="connsiteY341" fmla="*/ 750133 h 835479"/>
                <a:gd name="connsiteX342" fmla="*/ 4320836 w 6858000"/>
                <a:gd name="connsiteY342" fmla="*/ 755277 h 835479"/>
                <a:gd name="connsiteX343" fmla="*/ 4349221 w 6858000"/>
                <a:gd name="connsiteY343" fmla="*/ 760801 h 835479"/>
                <a:gd name="connsiteX344" fmla="*/ 4502578 w 6858000"/>
                <a:gd name="connsiteY344" fmla="*/ 738130 h 835479"/>
                <a:gd name="connsiteX345" fmla="*/ 4558206 w 6858000"/>
                <a:gd name="connsiteY345" fmla="*/ 734320 h 835479"/>
                <a:gd name="connsiteX346" fmla="*/ 4609451 w 6858000"/>
                <a:gd name="connsiteY346" fmla="*/ 728034 h 835479"/>
                <a:gd name="connsiteX347" fmla="*/ 4681082 w 6858000"/>
                <a:gd name="connsiteY347" fmla="*/ 726510 h 835479"/>
                <a:gd name="connsiteX348" fmla="*/ 4755380 w 6858000"/>
                <a:gd name="connsiteY348" fmla="*/ 729368 h 835479"/>
                <a:gd name="connsiteX349" fmla="*/ 4838249 w 6858000"/>
                <a:gd name="connsiteY349" fmla="*/ 728796 h 835479"/>
                <a:gd name="connsiteX350" fmla="*/ 4871018 w 6858000"/>
                <a:gd name="connsiteY350" fmla="*/ 723844 h 835479"/>
                <a:gd name="connsiteX351" fmla="*/ 4959601 w 6858000"/>
                <a:gd name="connsiteY351" fmla="*/ 727272 h 835479"/>
                <a:gd name="connsiteX352" fmla="*/ 5006085 w 6858000"/>
                <a:gd name="connsiteY352" fmla="*/ 721558 h 835479"/>
                <a:gd name="connsiteX353" fmla="*/ 5082669 w 6858000"/>
                <a:gd name="connsiteY353" fmla="*/ 720414 h 835479"/>
                <a:gd name="connsiteX354" fmla="*/ 5107626 w 6858000"/>
                <a:gd name="connsiteY354" fmla="*/ 719079 h 835479"/>
                <a:gd name="connsiteX355" fmla="*/ 5129915 w 6858000"/>
                <a:gd name="connsiteY355" fmla="*/ 718317 h 835479"/>
                <a:gd name="connsiteX356" fmla="*/ 5206307 w 6858000"/>
                <a:gd name="connsiteY356" fmla="*/ 733940 h 835479"/>
                <a:gd name="connsiteX357" fmla="*/ 5274128 w 6858000"/>
                <a:gd name="connsiteY357" fmla="*/ 734892 h 835479"/>
                <a:gd name="connsiteX358" fmla="*/ 5393004 w 6858000"/>
                <a:gd name="connsiteY358" fmla="*/ 747466 h 835479"/>
                <a:gd name="connsiteX359" fmla="*/ 5419294 w 6858000"/>
                <a:gd name="connsiteY359" fmla="*/ 743084 h 835479"/>
                <a:gd name="connsiteX360" fmla="*/ 5501593 w 6858000"/>
                <a:gd name="connsiteY360" fmla="*/ 741370 h 835479"/>
                <a:gd name="connsiteX361" fmla="*/ 5548459 w 6858000"/>
                <a:gd name="connsiteY361" fmla="*/ 740036 h 835479"/>
                <a:gd name="connsiteX362" fmla="*/ 5606371 w 6858000"/>
                <a:gd name="connsiteY362" fmla="*/ 749180 h 835479"/>
                <a:gd name="connsiteX363" fmla="*/ 5706958 w 6858000"/>
                <a:gd name="connsiteY363" fmla="*/ 768611 h 835479"/>
                <a:gd name="connsiteX364" fmla="*/ 5733439 w 6858000"/>
                <a:gd name="connsiteY364" fmla="*/ 771659 h 835479"/>
                <a:gd name="connsiteX365" fmla="*/ 5781829 w 6858000"/>
                <a:gd name="connsiteY365" fmla="*/ 780996 h 835479"/>
                <a:gd name="connsiteX366" fmla="*/ 5790591 w 6858000"/>
                <a:gd name="connsiteY366" fmla="*/ 782710 h 835479"/>
                <a:gd name="connsiteX367" fmla="*/ 5864317 w 6858000"/>
                <a:gd name="connsiteY367" fmla="*/ 806332 h 835479"/>
                <a:gd name="connsiteX368" fmla="*/ 5902609 w 6858000"/>
                <a:gd name="connsiteY368" fmla="*/ 808236 h 835479"/>
                <a:gd name="connsiteX369" fmla="*/ 6012722 w 6858000"/>
                <a:gd name="connsiteY369" fmla="*/ 808428 h 835479"/>
                <a:gd name="connsiteX370" fmla="*/ 6059396 w 6858000"/>
                <a:gd name="connsiteY370" fmla="*/ 804808 h 835479"/>
                <a:gd name="connsiteX371" fmla="*/ 6171604 w 6858000"/>
                <a:gd name="connsiteY371" fmla="*/ 790902 h 835479"/>
                <a:gd name="connsiteX372" fmla="*/ 6242092 w 6858000"/>
                <a:gd name="connsiteY372" fmla="*/ 784044 h 835479"/>
                <a:gd name="connsiteX373" fmla="*/ 6323057 w 6858000"/>
                <a:gd name="connsiteY373" fmla="*/ 773183 h 835479"/>
                <a:gd name="connsiteX374" fmla="*/ 6415832 w 6858000"/>
                <a:gd name="connsiteY374" fmla="*/ 766325 h 835479"/>
                <a:gd name="connsiteX375" fmla="*/ 6584811 w 6858000"/>
                <a:gd name="connsiteY375" fmla="*/ 745560 h 835479"/>
                <a:gd name="connsiteX376" fmla="*/ 6748457 w 6858000"/>
                <a:gd name="connsiteY376" fmla="*/ 724034 h 835479"/>
                <a:gd name="connsiteX377" fmla="*/ 6815515 w 6858000"/>
                <a:gd name="connsiteY377" fmla="*/ 704983 h 835479"/>
                <a:gd name="connsiteX378" fmla="*/ 6858000 w 6858000"/>
                <a:gd name="connsiteY378" fmla="*/ 695283 h 835479"/>
                <a:gd name="connsiteX379" fmla="*/ 6858000 w 6858000"/>
                <a:gd name="connsiteY379" fmla="*/ 456 h 835479"/>
                <a:gd name="connsiteX380" fmla="*/ 1687322 w 6858000"/>
                <a:gd name="connsiteY380" fmla="*/ 456 h 835479"/>
                <a:gd name="connsiteX381" fmla="*/ 1697753 w 6858000"/>
                <a:gd name="connsiteY381" fmla="*/ 10970 h 835479"/>
                <a:gd name="connsiteX382" fmla="*/ 1733188 w 6858000"/>
                <a:gd name="connsiteY382" fmla="*/ 33639 h 835479"/>
                <a:gd name="connsiteX383" fmla="*/ 1833775 w 6858000"/>
                <a:gd name="connsiteY383" fmla="*/ 75360 h 835479"/>
                <a:gd name="connsiteX384" fmla="*/ 1842158 w 6858000"/>
                <a:gd name="connsiteY384" fmla="*/ 82981 h 835479"/>
                <a:gd name="connsiteX385" fmla="*/ 1916454 w 6858000"/>
                <a:gd name="connsiteY385" fmla="*/ 173472 h 835479"/>
                <a:gd name="connsiteX386" fmla="*/ 1933219 w 6858000"/>
                <a:gd name="connsiteY386" fmla="*/ 188902 h 835479"/>
                <a:gd name="connsiteX387" fmla="*/ 1953413 w 6858000"/>
                <a:gd name="connsiteY387" fmla="*/ 212907 h 835479"/>
                <a:gd name="connsiteX388" fmla="*/ 2016469 w 6858000"/>
                <a:gd name="connsiteY388" fmla="*/ 259390 h 835479"/>
                <a:gd name="connsiteX389" fmla="*/ 2094578 w 6858000"/>
                <a:gd name="connsiteY389" fmla="*/ 274249 h 835479"/>
                <a:gd name="connsiteX390" fmla="*/ 2188879 w 6858000"/>
                <a:gd name="connsiteY390" fmla="*/ 296920 h 835479"/>
                <a:gd name="connsiteX391" fmla="*/ 2228314 w 6858000"/>
                <a:gd name="connsiteY391" fmla="*/ 312160 h 835479"/>
                <a:gd name="connsiteX392" fmla="*/ 2334044 w 6858000"/>
                <a:gd name="connsiteY392" fmla="*/ 341117 h 835479"/>
                <a:gd name="connsiteX393" fmla="*/ 2409485 w 6858000"/>
                <a:gd name="connsiteY393" fmla="*/ 365502 h 835479"/>
                <a:gd name="connsiteX394" fmla="*/ 2409487 w 6858000"/>
                <a:gd name="connsiteY394" fmla="*/ 365504 h 835479"/>
                <a:gd name="connsiteX395" fmla="*/ 2463015 w 6858000"/>
                <a:gd name="connsiteY395" fmla="*/ 388434 h 835479"/>
                <a:gd name="connsiteX396" fmla="*/ 2463017 w 6858000"/>
                <a:gd name="connsiteY396" fmla="*/ 388434 h 835479"/>
                <a:gd name="connsiteX397" fmla="*/ 2518262 w 6858000"/>
                <a:gd name="connsiteY397" fmla="*/ 379792 h 835479"/>
                <a:gd name="connsiteX398" fmla="*/ 2518263 w 6858000"/>
                <a:gd name="connsiteY398" fmla="*/ 379791 h 835479"/>
                <a:gd name="connsiteX399" fmla="*/ 2545005 w 6858000"/>
                <a:gd name="connsiteY399" fmla="*/ 376147 h 835479"/>
                <a:gd name="connsiteX400" fmla="*/ 2545006 w 6858000"/>
                <a:gd name="connsiteY400" fmla="*/ 376147 h 835479"/>
                <a:gd name="connsiteX401" fmla="*/ 2571034 w 6858000"/>
                <a:gd name="connsiteY401" fmla="*/ 380361 h 835479"/>
                <a:gd name="connsiteX402" fmla="*/ 2668001 w 6858000"/>
                <a:gd name="connsiteY402" fmla="*/ 453514 h 835479"/>
                <a:gd name="connsiteX403" fmla="*/ 2745348 w 6858000"/>
                <a:gd name="connsiteY403" fmla="*/ 501904 h 835479"/>
                <a:gd name="connsiteX404" fmla="*/ 2745351 w 6858000"/>
                <a:gd name="connsiteY404" fmla="*/ 501906 h 835479"/>
                <a:gd name="connsiteX405" fmla="*/ 2778005 w 6858000"/>
                <a:gd name="connsiteY405" fmla="*/ 507825 h 835479"/>
                <a:gd name="connsiteX406" fmla="*/ 2785439 w 6858000"/>
                <a:gd name="connsiteY406" fmla="*/ 507405 h 835479"/>
                <a:gd name="connsiteX407" fmla="*/ 2811779 w 6858000"/>
                <a:gd name="connsiteY407" fmla="*/ 497326 h 835479"/>
                <a:gd name="connsiteX408" fmla="*/ 2811786 w 6858000"/>
                <a:gd name="connsiteY408" fmla="*/ 497322 h 835479"/>
                <a:gd name="connsiteX409" fmla="*/ 2811786 w 6858000"/>
                <a:gd name="connsiteY409" fmla="*/ 497323 h 835479"/>
                <a:gd name="connsiteX410" fmla="*/ 2811779 w 6858000"/>
                <a:gd name="connsiteY410" fmla="*/ 497326 h 835479"/>
                <a:gd name="connsiteX411" fmla="*/ 2793022 w 6858000"/>
                <a:gd name="connsiteY411" fmla="*/ 506976 h 835479"/>
                <a:gd name="connsiteX412" fmla="*/ 2785439 w 6858000"/>
                <a:gd name="connsiteY412" fmla="*/ 507405 h 835479"/>
                <a:gd name="connsiteX413" fmla="*/ 2782304 w 6858000"/>
                <a:gd name="connsiteY413" fmla="*/ 508605 h 835479"/>
                <a:gd name="connsiteX414" fmla="*/ 2778005 w 6858000"/>
                <a:gd name="connsiteY414" fmla="*/ 507825 h 835479"/>
                <a:gd name="connsiteX415" fmla="*/ 2770757 w 6858000"/>
                <a:gd name="connsiteY415" fmla="*/ 508235 h 835479"/>
                <a:gd name="connsiteX416" fmla="*/ 2745351 w 6858000"/>
                <a:gd name="connsiteY416" fmla="*/ 501906 h 835479"/>
                <a:gd name="connsiteX417" fmla="*/ 2745347 w 6858000"/>
                <a:gd name="connsiteY417" fmla="*/ 501904 h 835479"/>
                <a:gd name="connsiteX418" fmla="*/ 2668000 w 6858000"/>
                <a:gd name="connsiteY418" fmla="*/ 453514 h 835479"/>
                <a:gd name="connsiteX419" fmla="*/ 2571033 w 6858000"/>
                <a:gd name="connsiteY419" fmla="*/ 380361 h 835479"/>
                <a:gd name="connsiteX420" fmla="*/ 2545006 w 6858000"/>
                <a:gd name="connsiteY420" fmla="*/ 376147 h 835479"/>
                <a:gd name="connsiteX421" fmla="*/ 2518264 w 6858000"/>
                <a:gd name="connsiteY421" fmla="*/ 379791 h 835479"/>
                <a:gd name="connsiteX422" fmla="*/ 2518262 w 6858000"/>
                <a:gd name="connsiteY422" fmla="*/ 379792 h 835479"/>
                <a:gd name="connsiteX423" fmla="*/ 2490550 w 6858000"/>
                <a:gd name="connsiteY423" fmla="*/ 386372 h 835479"/>
                <a:gd name="connsiteX424" fmla="*/ 2463017 w 6858000"/>
                <a:gd name="connsiteY424" fmla="*/ 388434 h 835479"/>
                <a:gd name="connsiteX425" fmla="*/ 2463016 w 6858000"/>
                <a:gd name="connsiteY425" fmla="*/ 388434 h 835479"/>
                <a:gd name="connsiteX426" fmla="*/ 2463015 w 6858000"/>
                <a:gd name="connsiteY426" fmla="*/ 388434 h 835479"/>
                <a:gd name="connsiteX427" fmla="*/ 2435912 w 6858000"/>
                <a:gd name="connsiteY427" fmla="*/ 382603 h 835479"/>
                <a:gd name="connsiteX428" fmla="*/ 2409487 w 6858000"/>
                <a:gd name="connsiteY428" fmla="*/ 365504 h 835479"/>
                <a:gd name="connsiteX429" fmla="*/ 2409484 w 6858000"/>
                <a:gd name="connsiteY429" fmla="*/ 365502 h 835479"/>
                <a:gd name="connsiteX430" fmla="*/ 2334043 w 6858000"/>
                <a:gd name="connsiteY430" fmla="*/ 341117 h 835479"/>
                <a:gd name="connsiteX431" fmla="*/ 2228313 w 6858000"/>
                <a:gd name="connsiteY431" fmla="*/ 312160 h 835479"/>
                <a:gd name="connsiteX432" fmla="*/ 2188878 w 6858000"/>
                <a:gd name="connsiteY432" fmla="*/ 296920 h 835479"/>
                <a:gd name="connsiteX433" fmla="*/ 2094577 w 6858000"/>
                <a:gd name="connsiteY433" fmla="*/ 274249 h 835479"/>
                <a:gd name="connsiteX434" fmla="*/ 2016468 w 6858000"/>
                <a:gd name="connsiteY434" fmla="*/ 259390 h 835479"/>
                <a:gd name="connsiteX435" fmla="*/ 1953412 w 6858000"/>
                <a:gd name="connsiteY435" fmla="*/ 212907 h 835479"/>
                <a:gd name="connsiteX436" fmla="*/ 1933218 w 6858000"/>
                <a:gd name="connsiteY436" fmla="*/ 188902 h 835479"/>
                <a:gd name="connsiteX437" fmla="*/ 1916453 w 6858000"/>
                <a:gd name="connsiteY437" fmla="*/ 173472 h 835479"/>
                <a:gd name="connsiteX438" fmla="*/ 1842157 w 6858000"/>
                <a:gd name="connsiteY438" fmla="*/ 82981 h 835479"/>
                <a:gd name="connsiteX439" fmla="*/ 1833774 w 6858000"/>
                <a:gd name="connsiteY439" fmla="*/ 75360 h 835479"/>
                <a:gd name="connsiteX440" fmla="*/ 1733187 w 6858000"/>
                <a:gd name="connsiteY440" fmla="*/ 33639 h 835479"/>
                <a:gd name="connsiteX441" fmla="*/ 1697752 w 6858000"/>
                <a:gd name="connsiteY441" fmla="*/ 10971 h 835479"/>
                <a:gd name="connsiteX442" fmla="*/ 1687320 w 6858000"/>
                <a:gd name="connsiteY442" fmla="*/ 456 h 835479"/>
                <a:gd name="connsiteX443" fmla="*/ 916806 w 6858000"/>
                <a:gd name="connsiteY443" fmla="*/ 456 h 835479"/>
                <a:gd name="connsiteX444" fmla="*/ 927155 w 6858000"/>
                <a:gd name="connsiteY444" fmla="*/ 9636 h 835479"/>
                <a:gd name="connsiteX445" fmla="*/ 1097087 w 6858000"/>
                <a:gd name="connsiteY445" fmla="*/ 6016 h 835479"/>
                <a:gd name="connsiteX446" fmla="*/ 1123185 w 6858000"/>
                <a:gd name="connsiteY446" fmla="*/ 1634 h 835479"/>
                <a:gd name="connsiteX447" fmla="*/ 1184028 w 6858000"/>
                <a:gd name="connsiteY447" fmla="*/ 26353 h 835479"/>
                <a:gd name="connsiteX448" fmla="*/ 1123184 w 6858000"/>
                <a:gd name="connsiteY448" fmla="*/ 1635 h 835479"/>
                <a:gd name="connsiteX449" fmla="*/ 1097086 w 6858000"/>
                <a:gd name="connsiteY449" fmla="*/ 6017 h 835479"/>
                <a:gd name="connsiteX450" fmla="*/ 927154 w 6858000"/>
                <a:gd name="connsiteY450" fmla="*/ 9637 h 835479"/>
                <a:gd name="connsiteX451" fmla="*/ 916804 w 6858000"/>
                <a:gd name="connsiteY451" fmla="*/ 456 h 835479"/>
                <a:gd name="connsiteX452" fmla="*/ 578772 w 6858000"/>
                <a:gd name="connsiteY452" fmla="*/ 456 h 835479"/>
                <a:gd name="connsiteX453" fmla="*/ 556046 w 6858000"/>
                <a:gd name="connsiteY453" fmla="*/ 6589 h 835479"/>
                <a:gd name="connsiteX454" fmla="*/ 517850 w 6858000"/>
                <a:gd name="connsiteY454" fmla="*/ 15506 h 835479"/>
                <a:gd name="connsiteX455" fmla="*/ 556047 w 6858000"/>
                <a:gd name="connsiteY455" fmla="*/ 6588 h 835479"/>
                <a:gd name="connsiteX456" fmla="*/ 578770 w 6858000"/>
                <a:gd name="connsiteY456" fmla="*/ 456 h 835479"/>
                <a:gd name="connsiteX457" fmla="*/ 0 w 6858000"/>
                <a:gd name="connsiteY457" fmla="*/ 456 h 835479"/>
                <a:gd name="connsiteX458" fmla="*/ 0 w 6858000"/>
                <a:gd name="connsiteY458" fmla="*/ 20445 h 835479"/>
                <a:gd name="connsiteX459" fmla="*/ 0 w 6858000"/>
                <a:gd name="connsiteY459" fmla="*/ 29969 h 835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</a:cxnLst>
              <a:rect l="l" t="t" r="r" b="b"/>
              <a:pathLst>
                <a:path w="6858000" h="835479">
                  <a:moveTo>
                    <a:pt x="6564619" y="468946"/>
                  </a:moveTo>
                  <a:lnTo>
                    <a:pt x="6564620" y="468946"/>
                  </a:lnTo>
                  <a:cubicBezTo>
                    <a:pt x="6575478" y="479233"/>
                    <a:pt x="6582146" y="485329"/>
                    <a:pt x="6588625" y="491425"/>
                  </a:cubicBezTo>
                  <a:lnTo>
                    <a:pt x="6625224" y="508047"/>
                  </a:lnTo>
                  <a:lnTo>
                    <a:pt x="6662539" y="500953"/>
                  </a:lnTo>
                  <a:lnTo>
                    <a:pt x="6662540" y="500952"/>
                  </a:lnTo>
                  <a:lnTo>
                    <a:pt x="6662543" y="500951"/>
                  </a:lnTo>
                  <a:lnTo>
                    <a:pt x="6683026" y="489501"/>
                  </a:lnTo>
                  <a:lnTo>
                    <a:pt x="6702975" y="486354"/>
                  </a:lnTo>
                  <a:lnTo>
                    <a:pt x="6702976" y="486354"/>
                  </a:lnTo>
                  <a:cubicBezTo>
                    <a:pt x="6716168" y="486759"/>
                    <a:pt x="6729218" y="491903"/>
                    <a:pt x="6742552" y="500190"/>
                  </a:cubicBezTo>
                  <a:lnTo>
                    <a:pt x="6742554" y="500191"/>
                  </a:lnTo>
                  <a:lnTo>
                    <a:pt x="6812061" y="519668"/>
                  </a:lnTo>
                  <a:lnTo>
                    <a:pt x="6776799" y="514894"/>
                  </a:lnTo>
                  <a:lnTo>
                    <a:pt x="6742554" y="500191"/>
                  </a:lnTo>
                  <a:lnTo>
                    <a:pt x="6742551" y="500190"/>
                  </a:lnTo>
                  <a:lnTo>
                    <a:pt x="6702975" y="486354"/>
                  </a:lnTo>
                  <a:lnTo>
                    <a:pt x="6662543" y="500951"/>
                  </a:lnTo>
                  <a:lnTo>
                    <a:pt x="6662541" y="500952"/>
                  </a:lnTo>
                  <a:lnTo>
                    <a:pt x="6662539" y="500953"/>
                  </a:lnTo>
                  <a:lnTo>
                    <a:pt x="6645551" y="508036"/>
                  </a:lnTo>
                  <a:lnTo>
                    <a:pt x="6625224" y="508047"/>
                  </a:lnTo>
                  <a:lnTo>
                    <a:pt x="6625223" y="508047"/>
                  </a:lnTo>
                  <a:cubicBezTo>
                    <a:pt x="6611340" y="505951"/>
                    <a:pt x="6597577" y="499903"/>
                    <a:pt x="6588624" y="491425"/>
                  </a:cubicBezTo>
                  <a:close/>
                  <a:moveTo>
                    <a:pt x="6438980" y="549267"/>
                  </a:moveTo>
                  <a:lnTo>
                    <a:pt x="6463839" y="529336"/>
                  </a:lnTo>
                  <a:lnTo>
                    <a:pt x="6463848" y="529334"/>
                  </a:lnTo>
                  <a:lnTo>
                    <a:pt x="6513011" y="515538"/>
                  </a:lnTo>
                  <a:lnTo>
                    <a:pt x="6546193" y="496733"/>
                  </a:lnTo>
                  <a:lnTo>
                    <a:pt x="6546194" y="496733"/>
                  </a:lnTo>
                  <a:lnTo>
                    <a:pt x="6521803" y="513071"/>
                  </a:lnTo>
                  <a:lnTo>
                    <a:pt x="6513011" y="515538"/>
                  </a:lnTo>
                  <a:lnTo>
                    <a:pt x="6508051" y="518349"/>
                  </a:lnTo>
                  <a:lnTo>
                    <a:pt x="6463848" y="529334"/>
                  </a:lnTo>
                  <a:lnTo>
                    <a:pt x="6463840" y="529336"/>
                  </a:lnTo>
                  <a:cubicBezTo>
                    <a:pt x="6451649" y="532288"/>
                    <a:pt x="6444076" y="539765"/>
                    <a:pt x="6438980" y="549267"/>
                  </a:cubicBezTo>
                  <a:close/>
                  <a:moveTo>
                    <a:pt x="6365203" y="635242"/>
                  </a:moveTo>
                  <a:lnTo>
                    <a:pt x="6387909" y="633959"/>
                  </a:lnTo>
                  <a:lnTo>
                    <a:pt x="6391548" y="632195"/>
                  </a:lnTo>
                  <a:lnTo>
                    <a:pt x="6407331" y="624541"/>
                  </a:lnTo>
                  <a:lnTo>
                    <a:pt x="6407332" y="624541"/>
                  </a:lnTo>
                  <a:lnTo>
                    <a:pt x="6391548" y="632195"/>
                  </a:lnTo>
                  <a:lnTo>
                    <a:pt x="6387909" y="633961"/>
                  </a:lnTo>
                  <a:close/>
                  <a:moveTo>
                    <a:pt x="4221390" y="396172"/>
                  </a:moveTo>
                  <a:lnTo>
                    <a:pt x="4221391" y="396172"/>
                  </a:lnTo>
                  <a:cubicBezTo>
                    <a:pt x="4232060" y="396934"/>
                    <a:pt x="4243872" y="397124"/>
                    <a:pt x="4253014" y="401888"/>
                  </a:cubicBezTo>
                  <a:cubicBezTo>
                    <a:pt x="4277401" y="414081"/>
                    <a:pt x="4300070" y="429701"/>
                    <a:pt x="4324645" y="441704"/>
                  </a:cubicBezTo>
                  <a:lnTo>
                    <a:pt x="4363890" y="450658"/>
                  </a:lnTo>
                  <a:lnTo>
                    <a:pt x="4482003" y="449896"/>
                  </a:lnTo>
                  <a:cubicBezTo>
                    <a:pt x="4546775" y="447228"/>
                    <a:pt x="4612499" y="446656"/>
                    <a:pt x="4659173" y="389886"/>
                  </a:cubicBezTo>
                  <a:cubicBezTo>
                    <a:pt x="4662985" y="385314"/>
                    <a:pt x="4671175" y="382646"/>
                    <a:pt x="4677654" y="381884"/>
                  </a:cubicBezTo>
                  <a:cubicBezTo>
                    <a:pt x="4707563" y="378265"/>
                    <a:pt x="4738234" y="377883"/>
                    <a:pt x="4767763" y="371977"/>
                  </a:cubicBezTo>
                  <a:cubicBezTo>
                    <a:pt x="4779574" y="369596"/>
                    <a:pt x="4790386" y="368787"/>
                    <a:pt x="4800482" y="370668"/>
                  </a:cubicBezTo>
                  <a:lnTo>
                    <a:pt x="4800483" y="370668"/>
                  </a:lnTo>
                  <a:cubicBezTo>
                    <a:pt x="4810580" y="372549"/>
                    <a:pt x="4819963" y="377122"/>
                    <a:pt x="4828916" y="385504"/>
                  </a:cubicBezTo>
                  <a:lnTo>
                    <a:pt x="4863342" y="407685"/>
                  </a:lnTo>
                  <a:lnTo>
                    <a:pt x="4889274" y="415214"/>
                  </a:lnTo>
                  <a:lnTo>
                    <a:pt x="4912167" y="413509"/>
                  </a:lnTo>
                  <a:cubicBezTo>
                    <a:pt x="4919977" y="411794"/>
                    <a:pt x="4927121" y="411437"/>
                    <a:pt x="4933803" y="412107"/>
                  </a:cubicBezTo>
                  <a:lnTo>
                    <a:pt x="4933804" y="412107"/>
                  </a:lnTo>
                  <a:lnTo>
                    <a:pt x="4952672" y="416866"/>
                  </a:lnTo>
                  <a:lnTo>
                    <a:pt x="4957452" y="419659"/>
                  </a:lnTo>
                  <a:lnTo>
                    <a:pt x="4961455" y="420937"/>
                  </a:lnTo>
                  <a:cubicBezTo>
                    <a:pt x="4970096" y="425448"/>
                    <a:pt x="4978393" y="431154"/>
                    <a:pt x="4987037" y="436941"/>
                  </a:cubicBezTo>
                  <a:cubicBezTo>
                    <a:pt x="5003801" y="448180"/>
                    <a:pt x="5022852" y="462278"/>
                    <a:pt x="5041521" y="463420"/>
                  </a:cubicBezTo>
                  <a:lnTo>
                    <a:pt x="5041527" y="463422"/>
                  </a:lnTo>
                  <a:lnTo>
                    <a:pt x="5064789" y="468043"/>
                  </a:lnTo>
                  <a:lnTo>
                    <a:pt x="5070584" y="470217"/>
                  </a:lnTo>
                  <a:lnTo>
                    <a:pt x="5072375" y="470636"/>
                  </a:lnTo>
                  <a:lnTo>
                    <a:pt x="5087443" y="476540"/>
                  </a:lnTo>
                  <a:lnTo>
                    <a:pt x="5133219" y="489567"/>
                  </a:lnTo>
                  <a:lnTo>
                    <a:pt x="5133224" y="489569"/>
                  </a:lnTo>
                  <a:lnTo>
                    <a:pt x="5166112" y="482853"/>
                  </a:lnTo>
                  <a:lnTo>
                    <a:pt x="5166113" y="482853"/>
                  </a:lnTo>
                  <a:cubicBezTo>
                    <a:pt x="5167637" y="482091"/>
                    <a:pt x="5169780" y="482663"/>
                    <a:pt x="5172090" y="483545"/>
                  </a:cubicBezTo>
                  <a:lnTo>
                    <a:pt x="5179067" y="486091"/>
                  </a:lnTo>
                  <a:lnTo>
                    <a:pt x="5229432" y="485925"/>
                  </a:lnTo>
                  <a:lnTo>
                    <a:pt x="5243613" y="478254"/>
                  </a:lnTo>
                  <a:lnTo>
                    <a:pt x="5272795" y="462468"/>
                  </a:lnTo>
                  <a:cubicBezTo>
                    <a:pt x="5285440" y="450823"/>
                    <a:pt x="5298594" y="443117"/>
                    <a:pt x="5312287" y="438565"/>
                  </a:cubicBezTo>
                  <a:lnTo>
                    <a:pt x="5321350" y="437509"/>
                  </a:lnTo>
                  <a:lnTo>
                    <a:pt x="5326162" y="435035"/>
                  </a:lnTo>
                  <a:lnTo>
                    <a:pt x="5355013" y="433589"/>
                  </a:lnTo>
                  <a:lnTo>
                    <a:pt x="5355014" y="433589"/>
                  </a:lnTo>
                  <a:cubicBezTo>
                    <a:pt x="5364882" y="434238"/>
                    <a:pt x="5375002" y="435941"/>
                    <a:pt x="5385384" y="438465"/>
                  </a:cubicBezTo>
                  <a:cubicBezTo>
                    <a:pt x="5398721" y="441704"/>
                    <a:pt x="5412057" y="443990"/>
                    <a:pt x="5425582" y="446656"/>
                  </a:cubicBezTo>
                  <a:cubicBezTo>
                    <a:pt x="5443870" y="450466"/>
                    <a:pt x="5462351" y="454468"/>
                    <a:pt x="5480637" y="458278"/>
                  </a:cubicBezTo>
                  <a:lnTo>
                    <a:pt x="5507667" y="462803"/>
                  </a:lnTo>
                  <a:lnTo>
                    <a:pt x="5531691" y="452184"/>
                  </a:lnTo>
                  <a:lnTo>
                    <a:pt x="5531692" y="452183"/>
                  </a:lnTo>
                  <a:cubicBezTo>
                    <a:pt x="5537599" y="445133"/>
                    <a:pt x="5542648" y="441941"/>
                    <a:pt x="5547577" y="442037"/>
                  </a:cubicBezTo>
                  <a:lnTo>
                    <a:pt x="5547578" y="442037"/>
                  </a:lnTo>
                  <a:cubicBezTo>
                    <a:pt x="5552507" y="442132"/>
                    <a:pt x="5557317" y="445514"/>
                    <a:pt x="5562746" y="451610"/>
                  </a:cubicBezTo>
                  <a:cubicBezTo>
                    <a:pt x="5600467" y="494284"/>
                    <a:pt x="5646189" y="520954"/>
                    <a:pt x="5704483" y="522858"/>
                  </a:cubicBezTo>
                  <a:cubicBezTo>
                    <a:pt x="5716485" y="523241"/>
                    <a:pt x="5728678" y="525906"/>
                    <a:pt x="5740488" y="528765"/>
                  </a:cubicBezTo>
                  <a:cubicBezTo>
                    <a:pt x="5747728" y="530479"/>
                    <a:pt x="5756493" y="532385"/>
                    <a:pt x="5760873" y="537529"/>
                  </a:cubicBezTo>
                  <a:cubicBezTo>
                    <a:pt x="5794974" y="576772"/>
                    <a:pt x="5837457" y="604015"/>
                    <a:pt x="5883751" y="625924"/>
                  </a:cubicBezTo>
                  <a:lnTo>
                    <a:pt x="5883755" y="625926"/>
                  </a:lnTo>
                  <a:lnTo>
                    <a:pt x="5935945" y="643829"/>
                  </a:lnTo>
                  <a:lnTo>
                    <a:pt x="5935949" y="643830"/>
                  </a:lnTo>
                  <a:lnTo>
                    <a:pt x="5993289" y="640211"/>
                  </a:lnTo>
                  <a:lnTo>
                    <a:pt x="5993290" y="640210"/>
                  </a:lnTo>
                  <a:cubicBezTo>
                    <a:pt x="6004530" y="639068"/>
                    <a:pt x="6017484" y="639259"/>
                    <a:pt x="6026439" y="633735"/>
                  </a:cubicBezTo>
                  <a:cubicBezTo>
                    <a:pt x="6054824" y="616397"/>
                    <a:pt x="6082257" y="597729"/>
                    <a:pt x="6108737" y="577534"/>
                  </a:cubicBezTo>
                  <a:cubicBezTo>
                    <a:pt x="6120073" y="568866"/>
                    <a:pt x="6126883" y="563913"/>
                    <a:pt x="6133313" y="563843"/>
                  </a:cubicBezTo>
                  <a:lnTo>
                    <a:pt x="6133314" y="563843"/>
                  </a:lnTo>
                  <a:lnTo>
                    <a:pt x="6143189" y="567542"/>
                  </a:lnTo>
                  <a:lnTo>
                    <a:pt x="6155599" y="579438"/>
                  </a:lnTo>
                  <a:lnTo>
                    <a:pt x="6155602" y="579440"/>
                  </a:lnTo>
                  <a:cubicBezTo>
                    <a:pt x="6175797" y="601729"/>
                    <a:pt x="6200944" y="613349"/>
                    <a:pt x="6228756" y="618111"/>
                  </a:cubicBezTo>
                  <a:lnTo>
                    <a:pt x="6361539" y="635448"/>
                  </a:lnTo>
                  <a:lnTo>
                    <a:pt x="6361538" y="635448"/>
                  </a:lnTo>
                  <a:cubicBezTo>
                    <a:pt x="6317150" y="631828"/>
                    <a:pt x="6272763" y="625542"/>
                    <a:pt x="6228755" y="618111"/>
                  </a:cubicBezTo>
                  <a:cubicBezTo>
                    <a:pt x="6200943" y="613349"/>
                    <a:pt x="6175796" y="601729"/>
                    <a:pt x="6155601" y="579440"/>
                  </a:cubicBezTo>
                  <a:lnTo>
                    <a:pt x="6155599" y="579438"/>
                  </a:lnTo>
                  <a:lnTo>
                    <a:pt x="6133314" y="563843"/>
                  </a:lnTo>
                  <a:lnTo>
                    <a:pt x="6108738" y="577534"/>
                  </a:lnTo>
                  <a:cubicBezTo>
                    <a:pt x="6082258" y="597729"/>
                    <a:pt x="6054825" y="616397"/>
                    <a:pt x="6026440" y="633735"/>
                  </a:cubicBezTo>
                  <a:cubicBezTo>
                    <a:pt x="6017485" y="639259"/>
                    <a:pt x="6004531" y="639068"/>
                    <a:pt x="5993291" y="640210"/>
                  </a:cubicBezTo>
                  <a:lnTo>
                    <a:pt x="5993289" y="640211"/>
                  </a:lnTo>
                  <a:lnTo>
                    <a:pt x="5964476" y="643664"/>
                  </a:lnTo>
                  <a:lnTo>
                    <a:pt x="5935949" y="643830"/>
                  </a:lnTo>
                  <a:lnTo>
                    <a:pt x="5935948" y="643830"/>
                  </a:lnTo>
                  <a:lnTo>
                    <a:pt x="5935945" y="643829"/>
                  </a:lnTo>
                  <a:lnTo>
                    <a:pt x="5909350" y="636949"/>
                  </a:lnTo>
                  <a:lnTo>
                    <a:pt x="5883755" y="625926"/>
                  </a:lnTo>
                  <a:lnTo>
                    <a:pt x="5883750" y="625924"/>
                  </a:lnTo>
                  <a:cubicBezTo>
                    <a:pt x="5837456" y="604015"/>
                    <a:pt x="5794973" y="576772"/>
                    <a:pt x="5760872" y="537529"/>
                  </a:cubicBezTo>
                  <a:cubicBezTo>
                    <a:pt x="5756492" y="532385"/>
                    <a:pt x="5747727" y="530479"/>
                    <a:pt x="5740487" y="528765"/>
                  </a:cubicBezTo>
                  <a:cubicBezTo>
                    <a:pt x="5728677" y="525906"/>
                    <a:pt x="5716484" y="523241"/>
                    <a:pt x="5704482" y="522858"/>
                  </a:cubicBezTo>
                  <a:cubicBezTo>
                    <a:pt x="5646188" y="520954"/>
                    <a:pt x="5600466" y="494284"/>
                    <a:pt x="5562745" y="451610"/>
                  </a:cubicBezTo>
                  <a:lnTo>
                    <a:pt x="5547577" y="442037"/>
                  </a:lnTo>
                  <a:lnTo>
                    <a:pt x="5531693" y="452183"/>
                  </a:lnTo>
                  <a:lnTo>
                    <a:pt x="5531691" y="452184"/>
                  </a:lnTo>
                  <a:lnTo>
                    <a:pt x="5520421" y="460582"/>
                  </a:lnTo>
                  <a:lnTo>
                    <a:pt x="5507667" y="462803"/>
                  </a:lnTo>
                  <a:lnTo>
                    <a:pt x="5507666" y="462803"/>
                  </a:lnTo>
                  <a:cubicBezTo>
                    <a:pt x="5498831" y="462755"/>
                    <a:pt x="5489496" y="460183"/>
                    <a:pt x="5480636" y="458278"/>
                  </a:cubicBezTo>
                  <a:cubicBezTo>
                    <a:pt x="5462350" y="454468"/>
                    <a:pt x="5443869" y="450466"/>
                    <a:pt x="5425581" y="446656"/>
                  </a:cubicBezTo>
                  <a:cubicBezTo>
                    <a:pt x="5412056" y="443990"/>
                    <a:pt x="5398720" y="441704"/>
                    <a:pt x="5385383" y="438465"/>
                  </a:cubicBezTo>
                  <a:lnTo>
                    <a:pt x="5355013" y="433589"/>
                  </a:lnTo>
                  <a:lnTo>
                    <a:pt x="5321350" y="437509"/>
                  </a:lnTo>
                  <a:lnTo>
                    <a:pt x="5272796" y="462468"/>
                  </a:lnTo>
                  <a:lnTo>
                    <a:pt x="5243613" y="478254"/>
                  </a:lnTo>
                  <a:lnTo>
                    <a:pt x="5229433" y="485925"/>
                  </a:lnTo>
                  <a:cubicBezTo>
                    <a:pt x="5213597" y="489759"/>
                    <a:pt x="5196594" y="489711"/>
                    <a:pt x="5179067" y="486091"/>
                  </a:cubicBezTo>
                  <a:lnTo>
                    <a:pt x="5179066" y="486091"/>
                  </a:lnTo>
                  <a:cubicBezTo>
                    <a:pt x="5176875" y="485615"/>
                    <a:pt x="5174399" y="484425"/>
                    <a:pt x="5172089" y="483545"/>
                  </a:cubicBezTo>
                  <a:lnTo>
                    <a:pt x="5166113" y="482853"/>
                  </a:lnTo>
                  <a:lnTo>
                    <a:pt x="5133224" y="489569"/>
                  </a:lnTo>
                  <a:lnTo>
                    <a:pt x="5133223" y="489569"/>
                  </a:lnTo>
                  <a:lnTo>
                    <a:pt x="5133219" y="489567"/>
                  </a:lnTo>
                  <a:lnTo>
                    <a:pt x="5102460" y="482424"/>
                  </a:lnTo>
                  <a:lnTo>
                    <a:pt x="5087443" y="476540"/>
                  </a:lnTo>
                  <a:lnTo>
                    <a:pt x="5087422" y="476534"/>
                  </a:lnTo>
                  <a:lnTo>
                    <a:pt x="5070584" y="470217"/>
                  </a:lnTo>
                  <a:lnTo>
                    <a:pt x="5041527" y="463422"/>
                  </a:lnTo>
                  <a:lnTo>
                    <a:pt x="5041520" y="463420"/>
                  </a:lnTo>
                  <a:cubicBezTo>
                    <a:pt x="5022851" y="462278"/>
                    <a:pt x="5003800" y="448180"/>
                    <a:pt x="4987036" y="436941"/>
                  </a:cubicBezTo>
                  <a:lnTo>
                    <a:pt x="4957452" y="419659"/>
                  </a:lnTo>
                  <a:lnTo>
                    <a:pt x="4933804" y="412107"/>
                  </a:lnTo>
                  <a:lnTo>
                    <a:pt x="4912168" y="413509"/>
                  </a:lnTo>
                  <a:cubicBezTo>
                    <a:pt x="4904357" y="415271"/>
                    <a:pt x="4896713" y="415783"/>
                    <a:pt x="4889275" y="415214"/>
                  </a:cubicBezTo>
                  <a:lnTo>
                    <a:pt x="4889274" y="415214"/>
                  </a:lnTo>
                  <a:lnTo>
                    <a:pt x="4867613" y="410436"/>
                  </a:lnTo>
                  <a:lnTo>
                    <a:pt x="4863342" y="407685"/>
                  </a:lnTo>
                  <a:lnTo>
                    <a:pt x="4857316" y="405935"/>
                  </a:lnTo>
                  <a:cubicBezTo>
                    <a:pt x="4847213" y="400792"/>
                    <a:pt x="4837702" y="393791"/>
                    <a:pt x="4828915" y="385504"/>
                  </a:cubicBezTo>
                  <a:lnTo>
                    <a:pt x="4800482" y="370668"/>
                  </a:lnTo>
                  <a:lnTo>
                    <a:pt x="4767764" y="371977"/>
                  </a:lnTo>
                  <a:cubicBezTo>
                    <a:pt x="4738235" y="377883"/>
                    <a:pt x="4707564" y="378265"/>
                    <a:pt x="4677655" y="381884"/>
                  </a:cubicBezTo>
                  <a:cubicBezTo>
                    <a:pt x="4671176" y="382646"/>
                    <a:pt x="4662986" y="385314"/>
                    <a:pt x="4659174" y="389886"/>
                  </a:cubicBezTo>
                  <a:cubicBezTo>
                    <a:pt x="4612500" y="446656"/>
                    <a:pt x="4546776" y="447228"/>
                    <a:pt x="4482004" y="449896"/>
                  </a:cubicBezTo>
                  <a:cubicBezTo>
                    <a:pt x="4442761" y="451610"/>
                    <a:pt x="4403325" y="451610"/>
                    <a:pt x="4363890" y="450658"/>
                  </a:cubicBezTo>
                  <a:lnTo>
                    <a:pt x="4363889" y="450658"/>
                  </a:lnTo>
                  <a:cubicBezTo>
                    <a:pt x="4350553" y="450466"/>
                    <a:pt x="4336456" y="447418"/>
                    <a:pt x="4324644" y="441704"/>
                  </a:cubicBezTo>
                  <a:cubicBezTo>
                    <a:pt x="4300069" y="429701"/>
                    <a:pt x="4277400" y="414081"/>
                    <a:pt x="4253013" y="401888"/>
                  </a:cubicBezTo>
                  <a:close/>
                  <a:moveTo>
                    <a:pt x="4165382" y="392362"/>
                  </a:moveTo>
                  <a:lnTo>
                    <a:pt x="4165383" y="392362"/>
                  </a:lnTo>
                  <a:lnTo>
                    <a:pt x="4192387" y="396267"/>
                  </a:lnTo>
                  <a:lnTo>
                    <a:pt x="4192386" y="396267"/>
                  </a:lnTo>
                  <a:cubicBezTo>
                    <a:pt x="4182766" y="396363"/>
                    <a:pt x="4173479" y="395791"/>
                    <a:pt x="4165382" y="392362"/>
                  </a:cubicBezTo>
                  <a:close/>
                  <a:moveTo>
                    <a:pt x="3885337" y="379980"/>
                  </a:moveTo>
                  <a:lnTo>
                    <a:pt x="3885338" y="379980"/>
                  </a:lnTo>
                  <a:lnTo>
                    <a:pt x="3885341" y="379982"/>
                  </a:lnTo>
                  <a:lnTo>
                    <a:pt x="3962157" y="411865"/>
                  </a:lnTo>
                  <a:lnTo>
                    <a:pt x="3962159" y="411865"/>
                  </a:lnTo>
                  <a:lnTo>
                    <a:pt x="4043837" y="396173"/>
                  </a:lnTo>
                  <a:lnTo>
                    <a:pt x="4043838" y="396172"/>
                  </a:lnTo>
                  <a:cubicBezTo>
                    <a:pt x="4063841" y="387409"/>
                    <a:pt x="4083701" y="382027"/>
                    <a:pt x="4103824" y="381051"/>
                  </a:cubicBezTo>
                  <a:lnTo>
                    <a:pt x="4103825" y="381051"/>
                  </a:lnTo>
                  <a:lnTo>
                    <a:pt x="4134255" y="383018"/>
                  </a:lnTo>
                  <a:lnTo>
                    <a:pt x="4165381" y="392362"/>
                  </a:lnTo>
                  <a:lnTo>
                    <a:pt x="4103825" y="381051"/>
                  </a:lnTo>
                  <a:lnTo>
                    <a:pt x="4043839" y="396172"/>
                  </a:lnTo>
                  <a:lnTo>
                    <a:pt x="4043837" y="396173"/>
                  </a:lnTo>
                  <a:lnTo>
                    <a:pt x="4002409" y="409475"/>
                  </a:lnTo>
                  <a:lnTo>
                    <a:pt x="3962159" y="411865"/>
                  </a:lnTo>
                  <a:lnTo>
                    <a:pt x="3962158" y="411865"/>
                  </a:lnTo>
                  <a:lnTo>
                    <a:pt x="3962157" y="411865"/>
                  </a:lnTo>
                  <a:lnTo>
                    <a:pt x="3923124" y="402361"/>
                  </a:lnTo>
                  <a:lnTo>
                    <a:pt x="3885341" y="379982"/>
                  </a:lnTo>
                  <a:close/>
                  <a:moveTo>
                    <a:pt x="3669899" y="394577"/>
                  </a:moveTo>
                  <a:lnTo>
                    <a:pt x="3680163" y="397173"/>
                  </a:lnTo>
                  <a:lnTo>
                    <a:pt x="3734836" y="393125"/>
                  </a:lnTo>
                  <a:lnTo>
                    <a:pt x="3734837" y="393125"/>
                  </a:lnTo>
                  <a:cubicBezTo>
                    <a:pt x="3741315" y="392173"/>
                    <a:pt x="3749125" y="390839"/>
                    <a:pt x="3754652" y="393507"/>
                  </a:cubicBezTo>
                  <a:lnTo>
                    <a:pt x="3789775" y="399864"/>
                  </a:lnTo>
                  <a:lnTo>
                    <a:pt x="3822471" y="384932"/>
                  </a:lnTo>
                  <a:cubicBezTo>
                    <a:pt x="3831901" y="377884"/>
                    <a:pt x="3842045" y="372264"/>
                    <a:pt x="3852618" y="370597"/>
                  </a:cubicBezTo>
                  <a:lnTo>
                    <a:pt x="3852619" y="370597"/>
                  </a:lnTo>
                  <a:lnTo>
                    <a:pt x="3868763" y="371377"/>
                  </a:lnTo>
                  <a:lnTo>
                    <a:pt x="3885336" y="379980"/>
                  </a:lnTo>
                  <a:lnTo>
                    <a:pt x="3852619" y="370597"/>
                  </a:lnTo>
                  <a:lnTo>
                    <a:pt x="3822472" y="384932"/>
                  </a:lnTo>
                  <a:cubicBezTo>
                    <a:pt x="3811613" y="393124"/>
                    <a:pt x="3800896" y="398269"/>
                    <a:pt x="3789776" y="399864"/>
                  </a:cubicBezTo>
                  <a:lnTo>
                    <a:pt x="3789775" y="399864"/>
                  </a:lnTo>
                  <a:cubicBezTo>
                    <a:pt x="3778654" y="401460"/>
                    <a:pt x="3767129" y="399507"/>
                    <a:pt x="3754651" y="393507"/>
                  </a:cubicBezTo>
                  <a:lnTo>
                    <a:pt x="3734837" y="393125"/>
                  </a:lnTo>
                  <a:lnTo>
                    <a:pt x="3680163" y="397173"/>
                  </a:lnTo>
                  <a:lnTo>
                    <a:pt x="3680162" y="397173"/>
                  </a:lnTo>
                  <a:close/>
                  <a:moveTo>
                    <a:pt x="2836171" y="465063"/>
                  </a:moveTo>
                  <a:lnTo>
                    <a:pt x="2848792" y="456372"/>
                  </a:lnTo>
                  <a:cubicBezTo>
                    <a:pt x="2865009" y="451372"/>
                    <a:pt x="2881306" y="445515"/>
                    <a:pt x="2897784" y="440769"/>
                  </a:cubicBezTo>
                  <a:lnTo>
                    <a:pt x="2903549" y="439740"/>
                  </a:lnTo>
                  <a:lnTo>
                    <a:pt x="2914327" y="436466"/>
                  </a:lnTo>
                  <a:lnTo>
                    <a:pt x="2947858" y="431835"/>
                  </a:lnTo>
                  <a:lnTo>
                    <a:pt x="2947861" y="431834"/>
                  </a:lnTo>
                  <a:lnTo>
                    <a:pt x="2947862" y="431834"/>
                  </a:lnTo>
                  <a:cubicBezTo>
                    <a:pt x="2959156" y="431465"/>
                    <a:pt x="2970575" y="432465"/>
                    <a:pt x="2982148" y="435418"/>
                  </a:cubicBezTo>
                  <a:lnTo>
                    <a:pt x="3077401" y="447111"/>
                  </a:lnTo>
                  <a:lnTo>
                    <a:pt x="3172653" y="434656"/>
                  </a:lnTo>
                  <a:cubicBezTo>
                    <a:pt x="3276479" y="408747"/>
                    <a:pt x="3380304" y="381315"/>
                    <a:pt x="3489466" y="387029"/>
                  </a:cubicBezTo>
                  <a:cubicBezTo>
                    <a:pt x="3507562" y="387981"/>
                    <a:pt x="3529089" y="376360"/>
                    <a:pt x="3544712" y="364930"/>
                  </a:cubicBezTo>
                  <a:cubicBezTo>
                    <a:pt x="3559667" y="354072"/>
                    <a:pt x="3566811" y="348213"/>
                    <a:pt x="3574407" y="347308"/>
                  </a:cubicBezTo>
                  <a:lnTo>
                    <a:pt x="3574408" y="347308"/>
                  </a:lnTo>
                  <a:cubicBezTo>
                    <a:pt x="3582004" y="346403"/>
                    <a:pt x="3590053" y="350452"/>
                    <a:pt x="3606817" y="359406"/>
                  </a:cubicBezTo>
                  <a:cubicBezTo>
                    <a:pt x="3614819" y="363788"/>
                    <a:pt x="3624725" y="366454"/>
                    <a:pt x="3630632" y="372932"/>
                  </a:cubicBezTo>
                  <a:lnTo>
                    <a:pt x="3651953" y="388826"/>
                  </a:lnTo>
                  <a:lnTo>
                    <a:pt x="3630631" y="372932"/>
                  </a:lnTo>
                  <a:cubicBezTo>
                    <a:pt x="3624724" y="366454"/>
                    <a:pt x="3614818" y="363788"/>
                    <a:pt x="3606816" y="359406"/>
                  </a:cubicBezTo>
                  <a:cubicBezTo>
                    <a:pt x="3598434" y="354929"/>
                    <a:pt x="3592231" y="351678"/>
                    <a:pt x="3587173" y="349660"/>
                  </a:cubicBezTo>
                  <a:lnTo>
                    <a:pt x="3574407" y="347308"/>
                  </a:lnTo>
                  <a:lnTo>
                    <a:pt x="3562320" y="352387"/>
                  </a:lnTo>
                  <a:cubicBezTo>
                    <a:pt x="3557715" y="355322"/>
                    <a:pt x="3552190" y="359501"/>
                    <a:pt x="3544713" y="364930"/>
                  </a:cubicBezTo>
                  <a:cubicBezTo>
                    <a:pt x="3529090" y="376360"/>
                    <a:pt x="3507563" y="387981"/>
                    <a:pt x="3489467" y="387029"/>
                  </a:cubicBezTo>
                  <a:cubicBezTo>
                    <a:pt x="3380305" y="381315"/>
                    <a:pt x="3276480" y="408747"/>
                    <a:pt x="3172654" y="434656"/>
                  </a:cubicBezTo>
                  <a:cubicBezTo>
                    <a:pt x="3140649" y="442658"/>
                    <a:pt x="3109025" y="446896"/>
                    <a:pt x="3077401" y="447111"/>
                  </a:cubicBezTo>
                  <a:lnTo>
                    <a:pt x="3077400" y="447111"/>
                  </a:lnTo>
                  <a:cubicBezTo>
                    <a:pt x="3045776" y="447325"/>
                    <a:pt x="3014152" y="443515"/>
                    <a:pt x="2982147" y="435418"/>
                  </a:cubicBezTo>
                  <a:lnTo>
                    <a:pt x="2947862" y="431834"/>
                  </a:lnTo>
                  <a:lnTo>
                    <a:pt x="2947858" y="431835"/>
                  </a:lnTo>
                  <a:lnTo>
                    <a:pt x="2903549" y="439740"/>
                  </a:lnTo>
                  <a:lnTo>
                    <a:pt x="2848793" y="456372"/>
                  </a:lnTo>
                  <a:cubicBezTo>
                    <a:pt x="2844316" y="457705"/>
                    <a:pt x="2839982" y="460991"/>
                    <a:pt x="2836172" y="465063"/>
                  </a:cubicBezTo>
                  <a:close/>
                  <a:moveTo>
                    <a:pt x="1268757" y="18376"/>
                  </a:moveTo>
                  <a:cubicBezTo>
                    <a:pt x="1275401" y="18828"/>
                    <a:pt x="1281688" y="20400"/>
                    <a:pt x="1286069" y="23543"/>
                  </a:cubicBezTo>
                  <a:cubicBezTo>
                    <a:pt x="1306929" y="38116"/>
                    <a:pt x="1328552" y="44356"/>
                    <a:pt x="1350627" y="45880"/>
                  </a:cubicBezTo>
                  <a:lnTo>
                    <a:pt x="1413839" y="40286"/>
                  </a:lnTo>
                  <a:lnTo>
                    <a:pt x="1350626" y="45881"/>
                  </a:lnTo>
                  <a:cubicBezTo>
                    <a:pt x="1328551" y="44356"/>
                    <a:pt x="1306929" y="38117"/>
                    <a:pt x="1286068" y="23543"/>
                  </a:cubicBezTo>
                  <a:close/>
                  <a:moveTo>
                    <a:pt x="313532" y="14019"/>
                  </a:moveTo>
                  <a:lnTo>
                    <a:pt x="313533" y="14018"/>
                  </a:lnTo>
                  <a:cubicBezTo>
                    <a:pt x="316389" y="9826"/>
                    <a:pt x="330298" y="12112"/>
                    <a:pt x="338870" y="13446"/>
                  </a:cubicBezTo>
                  <a:lnTo>
                    <a:pt x="338902" y="13453"/>
                  </a:lnTo>
                  <a:lnTo>
                    <a:pt x="395639" y="23353"/>
                  </a:lnTo>
                  <a:lnTo>
                    <a:pt x="367327" y="19543"/>
                  </a:lnTo>
                  <a:lnTo>
                    <a:pt x="338902" y="13453"/>
                  </a:lnTo>
                  <a:lnTo>
                    <a:pt x="338869" y="13447"/>
                  </a:lnTo>
                  <a:cubicBezTo>
                    <a:pt x="334583" y="12780"/>
                    <a:pt x="328963" y="11875"/>
                    <a:pt x="324057" y="11661"/>
                  </a:cubicBezTo>
                  <a:close/>
                  <a:moveTo>
                    <a:pt x="281567" y="36346"/>
                  </a:moveTo>
                  <a:lnTo>
                    <a:pt x="295414" y="31451"/>
                  </a:lnTo>
                  <a:lnTo>
                    <a:pt x="295414" y="31452"/>
                  </a:lnTo>
                  <a:close/>
                  <a:moveTo>
                    <a:pt x="24485" y="23026"/>
                  </a:moveTo>
                  <a:lnTo>
                    <a:pt x="74128" y="20763"/>
                  </a:lnTo>
                  <a:cubicBezTo>
                    <a:pt x="91491" y="21686"/>
                    <a:pt x="108702" y="23996"/>
                    <a:pt x="125860" y="26687"/>
                  </a:cubicBezTo>
                  <a:lnTo>
                    <a:pt x="153386" y="31082"/>
                  </a:lnTo>
                  <a:lnTo>
                    <a:pt x="228943" y="39355"/>
                  </a:lnTo>
                  <a:lnTo>
                    <a:pt x="177270" y="34896"/>
                  </a:lnTo>
                  <a:lnTo>
                    <a:pt x="153386" y="31082"/>
                  </a:lnTo>
                  <a:lnTo>
                    <a:pt x="151568" y="30883"/>
                  </a:lnTo>
                  <a:cubicBezTo>
                    <a:pt x="125875" y="26653"/>
                    <a:pt x="100173" y="22148"/>
                    <a:pt x="74128" y="20764"/>
                  </a:cubicBezTo>
                  <a:close/>
                  <a:moveTo>
                    <a:pt x="0" y="29969"/>
                  </a:moveTo>
                  <a:lnTo>
                    <a:pt x="0" y="494077"/>
                  </a:lnTo>
                  <a:lnTo>
                    <a:pt x="2816" y="492950"/>
                  </a:lnTo>
                  <a:cubicBezTo>
                    <a:pt x="21485" y="484568"/>
                    <a:pt x="43011" y="481900"/>
                    <a:pt x="63586" y="478851"/>
                  </a:cubicBezTo>
                  <a:cubicBezTo>
                    <a:pt x="101307" y="473327"/>
                    <a:pt x="139218" y="469897"/>
                    <a:pt x="176938" y="464945"/>
                  </a:cubicBezTo>
                  <a:cubicBezTo>
                    <a:pt x="184940" y="463801"/>
                    <a:pt x="194084" y="461707"/>
                    <a:pt x="200181" y="456943"/>
                  </a:cubicBezTo>
                  <a:cubicBezTo>
                    <a:pt x="241900" y="424938"/>
                    <a:pt x="292578" y="415985"/>
                    <a:pt x="340773" y="419031"/>
                  </a:cubicBezTo>
                  <a:cubicBezTo>
                    <a:pt x="378685" y="421320"/>
                    <a:pt x="415834" y="423034"/>
                    <a:pt x="453363" y="419796"/>
                  </a:cubicBezTo>
                  <a:cubicBezTo>
                    <a:pt x="456221" y="419604"/>
                    <a:pt x="460031" y="419986"/>
                    <a:pt x="462125" y="421510"/>
                  </a:cubicBezTo>
                  <a:cubicBezTo>
                    <a:pt x="475080" y="431606"/>
                    <a:pt x="488606" y="432368"/>
                    <a:pt x="505181" y="434082"/>
                  </a:cubicBezTo>
                  <a:cubicBezTo>
                    <a:pt x="528614" y="436560"/>
                    <a:pt x="550140" y="434844"/>
                    <a:pt x="571859" y="430654"/>
                  </a:cubicBezTo>
                  <a:cubicBezTo>
                    <a:pt x="587671" y="427606"/>
                    <a:pt x="603672" y="421320"/>
                    <a:pt x="617771" y="413317"/>
                  </a:cubicBezTo>
                  <a:cubicBezTo>
                    <a:pt x="637391" y="402077"/>
                    <a:pt x="656254" y="397697"/>
                    <a:pt x="674922" y="412555"/>
                  </a:cubicBezTo>
                  <a:cubicBezTo>
                    <a:pt x="695115" y="428368"/>
                    <a:pt x="717976" y="422844"/>
                    <a:pt x="740267" y="423414"/>
                  </a:cubicBezTo>
                  <a:cubicBezTo>
                    <a:pt x="749981" y="423606"/>
                    <a:pt x="760269" y="423224"/>
                    <a:pt x="769604" y="425700"/>
                  </a:cubicBezTo>
                  <a:cubicBezTo>
                    <a:pt x="796654" y="432750"/>
                    <a:pt x="822755" y="443418"/>
                    <a:pt x="850188" y="448180"/>
                  </a:cubicBezTo>
                  <a:cubicBezTo>
                    <a:pt x="865429" y="450847"/>
                    <a:pt x="882383" y="446084"/>
                    <a:pt x="898197" y="442656"/>
                  </a:cubicBezTo>
                  <a:cubicBezTo>
                    <a:pt x="914199" y="439036"/>
                    <a:pt x="930010" y="433512"/>
                    <a:pt x="945443" y="427796"/>
                  </a:cubicBezTo>
                  <a:cubicBezTo>
                    <a:pt x="955919" y="423986"/>
                    <a:pt x="967349" y="420366"/>
                    <a:pt x="975732" y="413507"/>
                  </a:cubicBezTo>
                  <a:cubicBezTo>
                    <a:pt x="994784" y="397887"/>
                    <a:pt x="1014405" y="395219"/>
                    <a:pt x="1036886" y="403411"/>
                  </a:cubicBezTo>
                  <a:cubicBezTo>
                    <a:pt x="1040314" y="404745"/>
                    <a:pt x="1044314" y="404745"/>
                    <a:pt x="1048124" y="404935"/>
                  </a:cubicBezTo>
                  <a:cubicBezTo>
                    <a:pt x="1109090" y="408935"/>
                    <a:pt x="1170050" y="411413"/>
                    <a:pt x="1230632" y="417509"/>
                  </a:cubicBezTo>
                  <a:cubicBezTo>
                    <a:pt x="1255205" y="419986"/>
                    <a:pt x="1278828" y="430844"/>
                    <a:pt x="1303023" y="437702"/>
                  </a:cubicBezTo>
                  <a:cubicBezTo>
                    <a:pt x="1307977" y="439036"/>
                    <a:pt x="1313503" y="441132"/>
                    <a:pt x="1318455" y="440178"/>
                  </a:cubicBezTo>
                  <a:cubicBezTo>
                    <a:pt x="1372367" y="430654"/>
                    <a:pt x="1422853" y="444560"/>
                    <a:pt x="1472574" y="462849"/>
                  </a:cubicBezTo>
                  <a:cubicBezTo>
                    <a:pt x="1477716" y="464755"/>
                    <a:pt x="1484003" y="464183"/>
                    <a:pt x="1489719" y="463801"/>
                  </a:cubicBezTo>
                  <a:cubicBezTo>
                    <a:pt x="1505723" y="462469"/>
                    <a:pt x="1523058" y="455801"/>
                    <a:pt x="1537536" y="459801"/>
                  </a:cubicBezTo>
                  <a:cubicBezTo>
                    <a:pt x="1576018" y="470851"/>
                    <a:pt x="1614119" y="484186"/>
                    <a:pt x="1650316" y="500950"/>
                  </a:cubicBezTo>
                  <a:cubicBezTo>
                    <a:pt x="1687085" y="517905"/>
                    <a:pt x="1721184" y="532193"/>
                    <a:pt x="1763286" y="515049"/>
                  </a:cubicBezTo>
                  <a:cubicBezTo>
                    <a:pt x="1781193" y="507808"/>
                    <a:pt x="1804815" y="512953"/>
                    <a:pt x="1825392" y="514857"/>
                  </a:cubicBezTo>
                  <a:cubicBezTo>
                    <a:pt x="1840440" y="516381"/>
                    <a:pt x="1854919" y="524955"/>
                    <a:pt x="1869779" y="524955"/>
                  </a:cubicBezTo>
                  <a:cubicBezTo>
                    <a:pt x="1909407" y="524955"/>
                    <a:pt x="1944648" y="535051"/>
                    <a:pt x="1978939" y="555626"/>
                  </a:cubicBezTo>
                  <a:cubicBezTo>
                    <a:pt x="1992278" y="563626"/>
                    <a:pt x="2013042" y="558292"/>
                    <a:pt x="2030377" y="560388"/>
                  </a:cubicBezTo>
                  <a:cubicBezTo>
                    <a:pt x="2048667" y="562864"/>
                    <a:pt x="2067524" y="565150"/>
                    <a:pt x="2085053" y="570677"/>
                  </a:cubicBezTo>
                  <a:cubicBezTo>
                    <a:pt x="2130392" y="585155"/>
                    <a:pt x="2175162" y="601538"/>
                    <a:pt x="2220311" y="616778"/>
                  </a:cubicBezTo>
                  <a:cubicBezTo>
                    <a:pt x="2257458" y="629353"/>
                    <a:pt x="2294038" y="619446"/>
                    <a:pt x="2330805" y="614112"/>
                  </a:cubicBezTo>
                  <a:cubicBezTo>
                    <a:pt x="2353858" y="610682"/>
                    <a:pt x="2375382" y="602490"/>
                    <a:pt x="2401291" y="614682"/>
                  </a:cubicBezTo>
                  <a:cubicBezTo>
                    <a:pt x="2426058" y="626304"/>
                    <a:pt x="2457491" y="623636"/>
                    <a:pt x="2485306" y="629923"/>
                  </a:cubicBezTo>
                  <a:cubicBezTo>
                    <a:pt x="2508741" y="635257"/>
                    <a:pt x="2531408" y="643831"/>
                    <a:pt x="2554078" y="652213"/>
                  </a:cubicBezTo>
                  <a:cubicBezTo>
                    <a:pt x="2584941" y="663644"/>
                    <a:pt x="2615420" y="675644"/>
                    <a:pt x="2649142" y="669930"/>
                  </a:cubicBezTo>
                  <a:cubicBezTo>
                    <a:pt x="2687435" y="663452"/>
                    <a:pt x="2713722" y="687836"/>
                    <a:pt x="2743825" y="704031"/>
                  </a:cubicBezTo>
                  <a:cubicBezTo>
                    <a:pt x="2764589" y="715079"/>
                    <a:pt x="2787258" y="723272"/>
                    <a:pt x="2809929" y="730130"/>
                  </a:cubicBezTo>
                  <a:cubicBezTo>
                    <a:pt x="2840218" y="739084"/>
                    <a:pt x="2871461" y="744418"/>
                    <a:pt x="2901942" y="753181"/>
                  </a:cubicBezTo>
                  <a:cubicBezTo>
                    <a:pt x="2948046" y="766325"/>
                    <a:pt x="2994721" y="776613"/>
                    <a:pt x="3042727" y="769373"/>
                  </a:cubicBezTo>
                  <a:cubicBezTo>
                    <a:pt x="3064826" y="766135"/>
                    <a:pt x="3085402" y="766325"/>
                    <a:pt x="3107499" y="771089"/>
                  </a:cubicBezTo>
                  <a:cubicBezTo>
                    <a:pt x="3143694" y="778899"/>
                    <a:pt x="3180843" y="779852"/>
                    <a:pt x="3209992" y="808998"/>
                  </a:cubicBezTo>
                  <a:cubicBezTo>
                    <a:pt x="3220279" y="819287"/>
                    <a:pt x="3238757" y="821953"/>
                    <a:pt x="3253808" y="827287"/>
                  </a:cubicBezTo>
                  <a:cubicBezTo>
                    <a:pt x="3271144" y="833575"/>
                    <a:pt x="3283907" y="830335"/>
                    <a:pt x="3293243" y="812047"/>
                  </a:cubicBezTo>
                  <a:cubicBezTo>
                    <a:pt x="3297433" y="803856"/>
                    <a:pt x="3309436" y="795854"/>
                    <a:pt x="3318770" y="794520"/>
                  </a:cubicBezTo>
                  <a:cubicBezTo>
                    <a:pt x="3346775" y="790520"/>
                    <a:pt x="3372494" y="796426"/>
                    <a:pt x="3399545" y="809381"/>
                  </a:cubicBezTo>
                  <a:cubicBezTo>
                    <a:pt x="3424882" y="821573"/>
                    <a:pt x="3456507" y="820239"/>
                    <a:pt x="3485274" y="825001"/>
                  </a:cubicBezTo>
                  <a:cubicBezTo>
                    <a:pt x="3505656" y="828431"/>
                    <a:pt x="3526041" y="835479"/>
                    <a:pt x="3546616" y="835479"/>
                  </a:cubicBezTo>
                  <a:cubicBezTo>
                    <a:pt x="3572145" y="835479"/>
                    <a:pt x="3597481" y="829383"/>
                    <a:pt x="3623200" y="827097"/>
                  </a:cubicBezTo>
                  <a:cubicBezTo>
                    <a:pt x="3643203" y="825193"/>
                    <a:pt x="3663588" y="825955"/>
                    <a:pt x="3683590" y="823669"/>
                  </a:cubicBezTo>
                  <a:cubicBezTo>
                    <a:pt x="3699975" y="821953"/>
                    <a:pt x="3716167" y="817573"/>
                    <a:pt x="3732360" y="813953"/>
                  </a:cubicBezTo>
                  <a:cubicBezTo>
                    <a:pt x="3738266" y="812619"/>
                    <a:pt x="3744172" y="807474"/>
                    <a:pt x="3749505" y="808236"/>
                  </a:cubicBezTo>
                  <a:cubicBezTo>
                    <a:pt x="3802466" y="816429"/>
                    <a:pt x="3840568" y="779852"/>
                    <a:pt x="3885337" y="763659"/>
                  </a:cubicBezTo>
                  <a:cubicBezTo>
                    <a:pt x="3932393" y="746512"/>
                    <a:pt x="3977924" y="720224"/>
                    <a:pt x="4030502" y="728034"/>
                  </a:cubicBezTo>
                  <a:cubicBezTo>
                    <a:pt x="4062317" y="732796"/>
                    <a:pt x="4092988" y="743846"/>
                    <a:pt x="4124613" y="750515"/>
                  </a:cubicBezTo>
                  <a:cubicBezTo>
                    <a:pt x="4135853" y="752801"/>
                    <a:pt x="4148426" y="752419"/>
                    <a:pt x="4159666" y="750133"/>
                  </a:cubicBezTo>
                  <a:cubicBezTo>
                    <a:pt x="4213960" y="739654"/>
                    <a:pt x="4267492" y="738130"/>
                    <a:pt x="4320836" y="755277"/>
                  </a:cubicBezTo>
                  <a:cubicBezTo>
                    <a:pt x="4329978" y="758135"/>
                    <a:pt x="4339694" y="760801"/>
                    <a:pt x="4349221" y="760801"/>
                  </a:cubicBezTo>
                  <a:cubicBezTo>
                    <a:pt x="4401418" y="760801"/>
                    <a:pt x="4452664" y="756801"/>
                    <a:pt x="4502578" y="738130"/>
                  </a:cubicBezTo>
                  <a:cubicBezTo>
                    <a:pt x="4519342" y="731844"/>
                    <a:pt x="4539727" y="735844"/>
                    <a:pt x="4558206" y="734320"/>
                  </a:cubicBezTo>
                  <a:cubicBezTo>
                    <a:pt x="4575350" y="732988"/>
                    <a:pt x="4592877" y="732416"/>
                    <a:pt x="4609451" y="728034"/>
                  </a:cubicBezTo>
                  <a:cubicBezTo>
                    <a:pt x="4633646" y="721558"/>
                    <a:pt x="4656125" y="720796"/>
                    <a:pt x="4681082" y="726510"/>
                  </a:cubicBezTo>
                  <a:cubicBezTo>
                    <a:pt x="4704894" y="731844"/>
                    <a:pt x="4730613" y="729178"/>
                    <a:pt x="4755380" y="729368"/>
                  </a:cubicBezTo>
                  <a:cubicBezTo>
                    <a:pt x="4783003" y="729558"/>
                    <a:pt x="4810626" y="729748"/>
                    <a:pt x="4838249" y="728796"/>
                  </a:cubicBezTo>
                  <a:cubicBezTo>
                    <a:pt x="4849299" y="728416"/>
                    <a:pt x="4861872" y="720796"/>
                    <a:pt x="4871018" y="723844"/>
                  </a:cubicBezTo>
                  <a:cubicBezTo>
                    <a:pt x="4900545" y="734130"/>
                    <a:pt x="4930074" y="721748"/>
                    <a:pt x="4959601" y="727272"/>
                  </a:cubicBezTo>
                  <a:cubicBezTo>
                    <a:pt x="4974081" y="730130"/>
                    <a:pt x="4990464" y="722320"/>
                    <a:pt x="5006085" y="721558"/>
                  </a:cubicBezTo>
                  <a:cubicBezTo>
                    <a:pt x="5031613" y="720224"/>
                    <a:pt x="5057140" y="720796"/>
                    <a:pt x="5082669" y="720414"/>
                  </a:cubicBezTo>
                  <a:cubicBezTo>
                    <a:pt x="5091051" y="720224"/>
                    <a:pt x="5099244" y="719462"/>
                    <a:pt x="5107626" y="719079"/>
                  </a:cubicBezTo>
                  <a:cubicBezTo>
                    <a:pt x="5115056" y="718699"/>
                    <a:pt x="5122866" y="716985"/>
                    <a:pt x="5129915" y="718317"/>
                  </a:cubicBezTo>
                  <a:cubicBezTo>
                    <a:pt x="5155444" y="723082"/>
                    <a:pt x="5180590" y="730892"/>
                    <a:pt x="5206307" y="733940"/>
                  </a:cubicBezTo>
                  <a:cubicBezTo>
                    <a:pt x="5228596" y="736606"/>
                    <a:pt x="5251649" y="732988"/>
                    <a:pt x="5274128" y="734892"/>
                  </a:cubicBezTo>
                  <a:cubicBezTo>
                    <a:pt x="5313753" y="738130"/>
                    <a:pt x="5353378" y="743846"/>
                    <a:pt x="5393004" y="747466"/>
                  </a:cubicBezTo>
                  <a:cubicBezTo>
                    <a:pt x="5401578" y="748228"/>
                    <a:pt x="5410530" y="743464"/>
                    <a:pt x="5419294" y="743084"/>
                  </a:cubicBezTo>
                  <a:cubicBezTo>
                    <a:pt x="5446727" y="742132"/>
                    <a:pt x="5474160" y="741940"/>
                    <a:pt x="5501593" y="741370"/>
                  </a:cubicBezTo>
                  <a:cubicBezTo>
                    <a:pt x="5517214" y="741178"/>
                    <a:pt x="5533026" y="741750"/>
                    <a:pt x="5548459" y="740036"/>
                  </a:cubicBezTo>
                  <a:cubicBezTo>
                    <a:pt x="5568841" y="737750"/>
                    <a:pt x="5587320" y="734320"/>
                    <a:pt x="5606371" y="749180"/>
                  </a:cubicBezTo>
                  <a:cubicBezTo>
                    <a:pt x="5635710" y="772231"/>
                    <a:pt x="5673049" y="763277"/>
                    <a:pt x="5706958" y="768611"/>
                  </a:cubicBezTo>
                  <a:cubicBezTo>
                    <a:pt x="5715722" y="769945"/>
                    <a:pt x="5724677" y="770135"/>
                    <a:pt x="5733439" y="771659"/>
                  </a:cubicBezTo>
                  <a:cubicBezTo>
                    <a:pt x="5749633" y="774517"/>
                    <a:pt x="5765634" y="777755"/>
                    <a:pt x="5781829" y="780996"/>
                  </a:cubicBezTo>
                  <a:cubicBezTo>
                    <a:pt x="5784685" y="781566"/>
                    <a:pt x="5787923" y="781758"/>
                    <a:pt x="5790591" y="782710"/>
                  </a:cubicBezTo>
                  <a:cubicBezTo>
                    <a:pt x="5815168" y="790710"/>
                    <a:pt x="5839360" y="799854"/>
                    <a:pt x="5864317" y="806332"/>
                  </a:cubicBezTo>
                  <a:cubicBezTo>
                    <a:pt x="5876510" y="809571"/>
                    <a:pt x="5890036" y="809953"/>
                    <a:pt x="5902609" y="808236"/>
                  </a:cubicBezTo>
                  <a:cubicBezTo>
                    <a:pt x="5939376" y="803284"/>
                    <a:pt x="5975763" y="801188"/>
                    <a:pt x="6012722" y="808428"/>
                  </a:cubicBezTo>
                  <a:cubicBezTo>
                    <a:pt x="6027391" y="811285"/>
                    <a:pt x="6043775" y="806522"/>
                    <a:pt x="6059396" y="804808"/>
                  </a:cubicBezTo>
                  <a:cubicBezTo>
                    <a:pt x="6096735" y="800236"/>
                    <a:pt x="6134074" y="795282"/>
                    <a:pt x="6171604" y="790902"/>
                  </a:cubicBezTo>
                  <a:cubicBezTo>
                    <a:pt x="6195036" y="788234"/>
                    <a:pt x="6218659" y="786710"/>
                    <a:pt x="6242092" y="784044"/>
                  </a:cubicBezTo>
                  <a:cubicBezTo>
                    <a:pt x="6269143" y="780804"/>
                    <a:pt x="6296004" y="775851"/>
                    <a:pt x="6323057" y="773183"/>
                  </a:cubicBezTo>
                  <a:cubicBezTo>
                    <a:pt x="6353918" y="770135"/>
                    <a:pt x="6384971" y="769565"/>
                    <a:pt x="6415832" y="766325"/>
                  </a:cubicBezTo>
                  <a:cubicBezTo>
                    <a:pt x="6472224" y="760039"/>
                    <a:pt x="6528423" y="752609"/>
                    <a:pt x="6584811" y="745560"/>
                  </a:cubicBezTo>
                  <a:cubicBezTo>
                    <a:pt x="6639487" y="738702"/>
                    <a:pt x="6694163" y="732606"/>
                    <a:pt x="6748457" y="724034"/>
                  </a:cubicBezTo>
                  <a:cubicBezTo>
                    <a:pt x="6771318" y="720414"/>
                    <a:pt x="6793034" y="710507"/>
                    <a:pt x="6815515" y="704983"/>
                  </a:cubicBezTo>
                  <a:lnTo>
                    <a:pt x="6858000" y="695283"/>
                  </a:lnTo>
                  <a:lnTo>
                    <a:pt x="6858000" y="456"/>
                  </a:lnTo>
                  <a:lnTo>
                    <a:pt x="1687322" y="456"/>
                  </a:lnTo>
                  <a:lnTo>
                    <a:pt x="1697753" y="10970"/>
                  </a:lnTo>
                  <a:cubicBezTo>
                    <a:pt x="1707279" y="20877"/>
                    <a:pt x="1720423" y="27925"/>
                    <a:pt x="1733188" y="33639"/>
                  </a:cubicBezTo>
                  <a:cubicBezTo>
                    <a:pt x="1766335" y="48310"/>
                    <a:pt x="1800246" y="61454"/>
                    <a:pt x="1833775" y="75360"/>
                  </a:cubicBezTo>
                  <a:cubicBezTo>
                    <a:pt x="1837013" y="76694"/>
                    <a:pt x="1839679" y="80123"/>
                    <a:pt x="1842158" y="82981"/>
                  </a:cubicBezTo>
                  <a:cubicBezTo>
                    <a:pt x="1866922" y="113082"/>
                    <a:pt x="1891497" y="143371"/>
                    <a:pt x="1916454" y="173472"/>
                  </a:cubicBezTo>
                  <a:cubicBezTo>
                    <a:pt x="1921216" y="179186"/>
                    <a:pt x="1928076" y="183378"/>
                    <a:pt x="1933219" y="188902"/>
                  </a:cubicBezTo>
                  <a:cubicBezTo>
                    <a:pt x="1940459" y="196522"/>
                    <a:pt x="1949603" y="203763"/>
                    <a:pt x="1953413" y="212907"/>
                  </a:cubicBezTo>
                  <a:cubicBezTo>
                    <a:pt x="1965224" y="241672"/>
                    <a:pt x="1987894" y="254056"/>
                    <a:pt x="2016469" y="259390"/>
                  </a:cubicBezTo>
                  <a:cubicBezTo>
                    <a:pt x="2042570" y="264343"/>
                    <a:pt x="2068669" y="268535"/>
                    <a:pt x="2094578" y="274249"/>
                  </a:cubicBezTo>
                  <a:cubicBezTo>
                    <a:pt x="2126201" y="281107"/>
                    <a:pt x="2157636" y="288537"/>
                    <a:pt x="2188879" y="296920"/>
                  </a:cubicBezTo>
                  <a:cubicBezTo>
                    <a:pt x="2202404" y="300540"/>
                    <a:pt x="2216692" y="304730"/>
                    <a:pt x="2228314" y="312160"/>
                  </a:cubicBezTo>
                  <a:cubicBezTo>
                    <a:pt x="2260890" y="332735"/>
                    <a:pt x="2295753" y="346641"/>
                    <a:pt x="2334044" y="341117"/>
                  </a:cubicBezTo>
                  <a:cubicBezTo>
                    <a:pt x="2364715" y="336735"/>
                    <a:pt x="2390434" y="347975"/>
                    <a:pt x="2409485" y="365502"/>
                  </a:cubicBezTo>
                  <a:lnTo>
                    <a:pt x="2409487" y="365504"/>
                  </a:lnTo>
                  <a:lnTo>
                    <a:pt x="2463015" y="388434"/>
                  </a:lnTo>
                  <a:lnTo>
                    <a:pt x="2463017" y="388434"/>
                  </a:lnTo>
                  <a:lnTo>
                    <a:pt x="2518262" y="379792"/>
                  </a:lnTo>
                  <a:lnTo>
                    <a:pt x="2518263" y="379791"/>
                  </a:lnTo>
                  <a:cubicBezTo>
                    <a:pt x="2527789" y="377124"/>
                    <a:pt x="2536456" y="375980"/>
                    <a:pt x="2545005" y="376147"/>
                  </a:cubicBezTo>
                  <a:lnTo>
                    <a:pt x="2545006" y="376147"/>
                  </a:lnTo>
                  <a:cubicBezTo>
                    <a:pt x="2553555" y="376313"/>
                    <a:pt x="2561985" y="377790"/>
                    <a:pt x="2571034" y="380361"/>
                  </a:cubicBezTo>
                  <a:cubicBezTo>
                    <a:pt x="2612945" y="392363"/>
                    <a:pt x="2640950" y="424940"/>
                    <a:pt x="2668001" y="453514"/>
                  </a:cubicBezTo>
                  <a:cubicBezTo>
                    <a:pt x="2691054" y="477900"/>
                    <a:pt x="2716963" y="491615"/>
                    <a:pt x="2745348" y="501904"/>
                  </a:cubicBezTo>
                  <a:lnTo>
                    <a:pt x="2745351" y="501906"/>
                  </a:lnTo>
                  <a:lnTo>
                    <a:pt x="2778005" y="507825"/>
                  </a:lnTo>
                  <a:lnTo>
                    <a:pt x="2785439" y="507405"/>
                  </a:lnTo>
                  <a:lnTo>
                    <a:pt x="2811779" y="497326"/>
                  </a:lnTo>
                  <a:lnTo>
                    <a:pt x="2811786" y="497322"/>
                  </a:lnTo>
                  <a:lnTo>
                    <a:pt x="2811786" y="497323"/>
                  </a:lnTo>
                  <a:lnTo>
                    <a:pt x="2811779" y="497326"/>
                  </a:lnTo>
                  <a:lnTo>
                    <a:pt x="2793022" y="506976"/>
                  </a:lnTo>
                  <a:lnTo>
                    <a:pt x="2785439" y="507405"/>
                  </a:lnTo>
                  <a:lnTo>
                    <a:pt x="2782304" y="508605"/>
                  </a:lnTo>
                  <a:lnTo>
                    <a:pt x="2778005" y="507825"/>
                  </a:lnTo>
                  <a:lnTo>
                    <a:pt x="2770757" y="508235"/>
                  </a:lnTo>
                  <a:lnTo>
                    <a:pt x="2745351" y="501906"/>
                  </a:lnTo>
                  <a:lnTo>
                    <a:pt x="2745347" y="501904"/>
                  </a:lnTo>
                  <a:cubicBezTo>
                    <a:pt x="2716962" y="491615"/>
                    <a:pt x="2691053" y="477900"/>
                    <a:pt x="2668000" y="453514"/>
                  </a:cubicBezTo>
                  <a:cubicBezTo>
                    <a:pt x="2640949" y="424940"/>
                    <a:pt x="2612944" y="392363"/>
                    <a:pt x="2571033" y="380361"/>
                  </a:cubicBezTo>
                  <a:lnTo>
                    <a:pt x="2545006" y="376147"/>
                  </a:lnTo>
                  <a:lnTo>
                    <a:pt x="2518264" y="379791"/>
                  </a:lnTo>
                  <a:lnTo>
                    <a:pt x="2518262" y="379792"/>
                  </a:lnTo>
                  <a:lnTo>
                    <a:pt x="2490550" y="386372"/>
                  </a:lnTo>
                  <a:lnTo>
                    <a:pt x="2463017" y="388434"/>
                  </a:lnTo>
                  <a:lnTo>
                    <a:pt x="2463016" y="388434"/>
                  </a:lnTo>
                  <a:lnTo>
                    <a:pt x="2463015" y="388434"/>
                  </a:lnTo>
                  <a:lnTo>
                    <a:pt x="2435912" y="382603"/>
                  </a:lnTo>
                  <a:lnTo>
                    <a:pt x="2409487" y="365504"/>
                  </a:lnTo>
                  <a:lnTo>
                    <a:pt x="2409484" y="365502"/>
                  </a:lnTo>
                  <a:cubicBezTo>
                    <a:pt x="2390433" y="347975"/>
                    <a:pt x="2364714" y="336735"/>
                    <a:pt x="2334043" y="341117"/>
                  </a:cubicBezTo>
                  <a:cubicBezTo>
                    <a:pt x="2295752" y="346641"/>
                    <a:pt x="2260889" y="332735"/>
                    <a:pt x="2228313" y="312160"/>
                  </a:cubicBezTo>
                  <a:cubicBezTo>
                    <a:pt x="2216691" y="304730"/>
                    <a:pt x="2202403" y="300540"/>
                    <a:pt x="2188878" y="296920"/>
                  </a:cubicBezTo>
                  <a:cubicBezTo>
                    <a:pt x="2157635" y="288537"/>
                    <a:pt x="2126200" y="281107"/>
                    <a:pt x="2094577" y="274249"/>
                  </a:cubicBezTo>
                  <a:cubicBezTo>
                    <a:pt x="2068668" y="268535"/>
                    <a:pt x="2042569" y="264343"/>
                    <a:pt x="2016468" y="259390"/>
                  </a:cubicBezTo>
                  <a:cubicBezTo>
                    <a:pt x="1987893" y="254056"/>
                    <a:pt x="1965223" y="241672"/>
                    <a:pt x="1953412" y="212907"/>
                  </a:cubicBezTo>
                  <a:cubicBezTo>
                    <a:pt x="1949602" y="203763"/>
                    <a:pt x="1940458" y="196522"/>
                    <a:pt x="1933218" y="188902"/>
                  </a:cubicBezTo>
                  <a:cubicBezTo>
                    <a:pt x="1928075" y="183378"/>
                    <a:pt x="1921215" y="179186"/>
                    <a:pt x="1916453" y="173472"/>
                  </a:cubicBezTo>
                  <a:cubicBezTo>
                    <a:pt x="1891496" y="143371"/>
                    <a:pt x="1866921" y="113082"/>
                    <a:pt x="1842157" y="82981"/>
                  </a:cubicBezTo>
                  <a:cubicBezTo>
                    <a:pt x="1839678" y="80123"/>
                    <a:pt x="1837012" y="76694"/>
                    <a:pt x="1833774" y="75360"/>
                  </a:cubicBezTo>
                  <a:cubicBezTo>
                    <a:pt x="1800245" y="61454"/>
                    <a:pt x="1766334" y="48311"/>
                    <a:pt x="1733187" y="33639"/>
                  </a:cubicBezTo>
                  <a:cubicBezTo>
                    <a:pt x="1720422" y="27925"/>
                    <a:pt x="1707278" y="20877"/>
                    <a:pt x="1697752" y="10971"/>
                  </a:cubicBezTo>
                  <a:lnTo>
                    <a:pt x="1687320" y="456"/>
                  </a:lnTo>
                  <a:lnTo>
                    <a:pt x="916806" y="456"/>
                  </a:lnTo>
                  <a:lnTo>
                    <a:pt x="927155" y="9636"/>
                  </a:lnTo>
                  <a:cubicBezTo>
                    <a:pt x="994785" y="53644"/>
                    <a:pt x="1030980" y="52500"/>
                    <a:pt x="1097087" y="6016"/>
                  </a:cubicBezTo>
                  <a:cubicBezTo>
                    <a:pt x="1103945" y="1254"/>
                    <a:pt x="1118613" y="-2176"/>
                    <a:pt x="1123185" y="1634"/>
                  </a:cubicBezTo>
                  <a:cubicBezTo>
                    <a:pt x="1142617" y="17446"/>
                    <a:pt x="1162953" y="24495"/>
                    <a:pt x="1184028" y="26353"/>
                  </a:cubicBezTo>
                  <a:cubicBezTo>
                    <a:pt x="1162953" y="24495"/>
                    <a:pt x="1142616" y="17447"/>
                    <a:pt x="1123184" y="1635"/>
                  </a:cubicBezTo>
                  <a:cubicBezTo>
                    <a:pt x="1118612" y="-2175"/>
                    <a:pt x="1103944" y="1255"/>
                    <a:pt x="1097086" y="6017"/>
                  </a:cubicBezTo>
                  <a:cubicBezTo>
                    <a:pt x="1030979" y="52501"/>
                    <a:pt x="994784" y="53645"/>
                    <a:pt x="927154" y="9637"/>
                  </a:cubicBezTo>
                  <a:lnTo>
                    <a:pt x="916804" y="456"/>
                  </a:lnTo>
                  <a:lnTo>
                    <a:pt x="578772" y="456"/>
                  </a:lnTo>
                  <a:lnTo>
                    <a:pt x="556046" y="6589"/>
                  </a:lnTo>
                  <a:lnTo>
                    <a:pt x="517850" y="15506"/>
                  </a:lnTo>
                  <a:lnTo>
                    <a:pt x="556047" y="6588"/>
                  </a:lnTo>
                  <a:lnTo>
                    <a:pt x="578770" y="456"/>
                  </a:lnTo>
                  <a:lnTo>
                    <a:pt x="0" y="456"/>
                  </a:lnTo>
                  <a:lnTo>
                    <a:pt x="0" y="20445"/>
                  </a:lnTo>
                  <a:lnTo>
                    <a:pt x="0" y="2996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6C93893-18A3-4188-9A31-F2DCE4432E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-3011716" y="3011261"/>
              <a:ext cx="6858000" cy="835479"/>
            </a:xfrm>
            <a:custGeom>
              <a:avLst/>
              <a:gdLst>
                <a:gd name="connsiteX0" fmla="*/ 6564619 w 6858000"/>
                <a:gd name="connsiteY0" fmla="*/ 468946 h 835479"/>
                <a:gd name="connsiteX1" fmla="*/ 6564620 w 6858000"/>
                <a:gd name="connsiteY1" fmla="*/ 468946 h 835479"/>
                <a:gd name="connsiteX2" fmla="*/ 6588625 w 6858000"/>
                <a:gd name="connsiteY2" fmla="*/ 491425 h 835479"/>
                <a:gd name="connsiteX3" fmla="*/ 6625224 w 6858000"/>
                <a:gd name="connsiteY3" fmla="*/ 508047 h 835479"/>
                <a:gd name="connsiteX4" fmla="*/ 6662539 w 6858000"/>
                <a:gd name="connsiteY4" fmla="*/ 500953 h 835479"/>
                <a:gd name="connsiteX5" fmla="*/ 6662540 w 6858000"/>
                <a:gd name="connsiteY5" fmla="*/ 500952 h 835479"/>
                <a:gd name="connsiteX6" fmla="*/ 6662543 w 6858000"/>
                <a:gd name="connsiteY6" fmla="*/ 500951 h 835479"/>
                <a:gd name="connsiteX7" fmla="*/ 6683026 w 6858000"/>
                <a:gd name="connsiteY7" fmla="*/ 489501 h 835479"/>
                <a:gd name="connsiteX8" fmla="*/ 6702975 w 6858000"/>
                <a:gd name="connsiteY8" fmla="*/ 486354 h 835479"/>
                <a:gd name="connsiteX9" fmla="*/ 6702976 w 6858000"/>
                <a:gd name="connsiteY9" fmla="*/ 486354 h 835479"/>
                <a:gd name="connsiteX10" fmla="*/ 6742552 w 6858000"/>
                <a:gd name="connsiteY10" fmla="*/ 500190 h 835479"/>
                <a:gd name="connsiteX11" fmla="*/ 6742554 w 6858000"/>
                <a:gd name="connsiteY11" fmla="*/ 500191 h 835479"/>
                <a:gd name="connsiteX12" fmla="*/ 6812061 w 6858000"/>
                <a:gd name="connsiteY12" fmla="*/ 519668 h 835479"/>
                <a:gd name="connsiteX13" fmla="*/ 6776799 w 6858000"/>
                <a:gd name="connsiteY13" fmla="*/ 514894 h 835479"/>
                <a:gd name="connsiteX14" fmla="*/ 6742554 w 6858000"/>
                <a:gd name="connsiteY14" fmla="*/ 500191 h 835479"/>
                <a:gd name="connsiteX15" fmla="*/ 6742551 w 6858000"/>
                <a:gd name="connsiteY15" fmla="*/ 500190 h 835479"/>
                <a:gd name="connsiteX16" fmla="*/ 6702975 w 6858000"/>
                <a:gd name="connsiteY16" fmla="*/ 486354 h 835479"/>
                <a:gd name="connsiteX17" fmla="*/ 6662543 w 6858000"/>
                <a:gd name="connsiteY17" fmla="*/ 500951 h 835479"/>
                <a:gd name="connsiteX18" fmla="*/ 6662541 w 6858000"/>
                <a:gd name="connsiteY18" fmla="*/ 500952 h 835479"/>
                <a:gd name="connsiteX19" fmla="*/ 6662539 w 6858000"/>
                <a:gd name="connsiteY19" fmla="*/ 500953 h 835479"/>
                <a:gd name="connsiteX20" fmla="*/ 6645551 w 6858000"/>
                <a:gd name="connsiteY20" fmla="*/ 508036 h 835479"/>
                <a:gd name="connsiteX21" fmla="*/ 6625224 w 6858000"/>
                <a:gd name="connsiteY21" fmla="*/ 508047 h 835479"/>
                <a:gd name="connsiteX22" fmla="*/ 6625223 w 6858000"/>
                <a:gd name="connsiteY22" fmla="*/ 508047 h 835479"/>
                <a:gd name="connsiteX23" fmla="*/ 6588624 w 6858000"/>
                <a:gd name="connsiteY23" fmla="*/ 491425 h 835479"/>
                <a:gd name="connsiteX24" fmla="*/ 6438980 w 6858000"/>
                <a:gd name="connsiteY24" fmla="*/ 549267 h 835479"/>
                <a:gd name="connsiteX25" fmla="*/ 6463839 w 6858000"/>
                <a:gd name="connsiteY25" fmla="*/ 529336 h 835479"/>
                <a:gd name="connsiteX26" fmla="*/ 6463848 w 6858000"/>
                <a:gd name="connsiteY26" fmla="*/ 529334 h 835479"/>
                <a:gd name="connsiteX27" fmla="*/ 6513011 w 6858000"/>
                <a:gd name="connsiteY27" fmla="*/ 515538 h 835479"/>
                <a:gd name="connsiteX28" fmla="*/ 6546193 w 6858000"/>
                <a:gd name="connsiteY28" fmla="*/ 496733 h 835479"/>
                <a:gd name="connsiteX29" fmla="*/ 6546194 w 6858000"/>
                <a:gd name="connsiteY29" fmla="*/ 496733 h 835479"/>
                <a:gd name="connsiteX30" fmla="*/ 6521803 w 6858000"/>
                <a:gd name="connsiteY30" fmla="*/ 513071 h 835479"/>
                <a:gd name="connsiteX31" fmla="*/ 6513011 w 6858000"/>
                <a:gd name="connsiteY31" fmla="*/ 515538 h 835479"/>
                <a:gd name="connsiteX32" fmla="*/ 6508051 w 6858000"/>
                <a:gd name="connsiteY32" fmla="*/ 518349 h 835479"/>
                <a:gd name="connsiteX33" fmla="*/ 6463848 w 6858000"/>
                <a:gd name="connsiteY33" fmla="*/ 529334 h 835479"/>
                <a:gd name="connsiteX34" fmla="*/ 6463840 w 6858000"/>
                <a:gd name="connsiteY34" fmla="*/ 529336 h 835479"/>
                <a:gd name="connsiteX35" fmla="*/ 6438980 w 6858000"/>
                <a:gd name="connsiteY35" fmla="*/ 549267 h 835479"/>
                <a:gd name="connsiteX36" fmla="*/ 6365203 w 6858000"/>
                <a:gd name="connsiteY36" fmla="*/ 635242 h 835479"/>
                <a:gd name="connsiteX37" fmla="*/ 6387909 w 6858000"/>
                <a:gd name="connsiteY37" fmla="*/ 633959 h 835479"/>
                <a:gd name="connsiteX38" fmla="*/ 6391548 w 6858000"/>
                <a:gd name="connsiteY38" fmla="*/ 632195 h 835479"/>
                <a:gd name="connsiteX39" fmla="*/ 6407331 w 6858000"/>
                <a:gd name="connsiteY39" fmla="*/ 624541 h 835479"/>
                <a:gd name="connsiteX40" fmla="*/ 6407332 w 6858000"/>
                <a:gd name="connsiteY40" fmla="*/ 624541 h 835479"/>
                <a:gd name="connsiteX41" fmla="*/ 6391548 w 6858000"/>
                <a:gd name="connsiteY41" fmla="*/ 632195 h 835479"/>
                <a:gd name="connsiteX42" fmla="*/ 6387909 w 6858000"/>
                <a:gd name="connsiteY42" fmla="*/ 633961 h 835479"/>
                <a:gd name="connsiteX43" fmla="*/ 4221390 w 6858000"/>
                <a:gd name="connsiteY43" fmla="*/ 396172 h 835479"/>
                <a:gd name="connsiteX44" fmla="*/ 4221391 w 6858000"/>
                <a:gd name="connsiteY44" fmla="*/ 396172 h 835479"/>
                <a:gd name="connsiteX45" fmla="*/ 4253014 w 6858000"/>
                <a:gd name="connsiteY45" fmla="*/ 401888 h 835479"/>
                <a:gd name="connsiteX46" fmla="*/ 4324645 w 6858000"/>
                <a:gd name="connsiteY46" fmla="*/ 441704 h 835479"/>
                <a:gd name="connsiteX47" fmla="*/ 4363890 w 6858000"/>
                <a:gd name="connsiteY47" fmla="*/ 450658 h 835479"/>
                <a:gd name="connsiteX48" fmla="*/ 4482003 w 6858000"/>
                <a:gd name="connsiteY48" fmla="*/ 449896 h 835479"/>
                <a:gd name="connsiteX49" fmla="*/ 4659173 w 6858000"/>
                <a:gd name="connsiteY49" fmla="*/ 389886 h 835479"/>
                <a:gd name="connsiteX50" fmla="*/ 4677654 w 6858000"/>
                <a:gd name="connsiteY50" fmla="*/ 381884 h 835479"/>
                <a:gd name="connsiteX51" fmla="*/ 4767763 w 6858000"/>
                <a:gd name="connsiteY51" fmla="*/ 371977 h 835479"/>
                <a:gd name="connsiteX52" fmla="*/ 4800482 w 6858000"/>
                <a:gd name="connsiteY52" fmla="*/ 370668 h 835479"/>
                <a:gd name="connsiteX53" fmla="*/ 4800483 w 6858000"/>
                <a:gd name="connsiteY53" fmla="*/ 370668 h 835479"/>
                <a:gd name="connsiteX54" fmla="*/ 4828916 w 6858000"/>
                <a:gd name="connsiteY54" fmla="*/ 385504 h 835479"/>
                <a:gd name="connsiteX55" fmla="*/ 4863342 w 6858000"/>
                <a:gd name="connsiteY55" fmla="*/ 407685 h 835479"/>
                <a:gd name="connsiteX56" fmla="*/ 4889274 w 6858000"/>
                <a:gd name="connsiteY56" fmla="*/ 415214 h 835479"/>
                <a:gd name="connsiteX57" fmla="*/ 4912167 w 6858000"/>
                <a:gd name="connsiteY57" fmla="*/ 413509 h 835479"/>
                <a:gd name="connsiteX58" fmla="*/ 4933803 w 6858000"/>
                <a:gd name="connsiteY58" fmla="*/ 412107 h 835479"/>
                <a:gd name="connsiteX59" fmla="*/ 4933804 w 6858000"/>
                <a:gd name="connsiteY59" fmla="*/ 412107 h 835479"/>
                <a:gd name="connsiteX60" fmla="*/ 4952672 w 6858000"/>
                <a:gd name="connsiteY60" fmla="*/ 416866 h 835479"/>
                <a:gd name="connsiteX61" fmla="*/ 4957452 w 6858000"/>
                <a:gd name="connsiteY61" fmla="*/ 419659 h 835479"/>
                <a:gd name="connsiteX62" fmla="*/ 4961455 w 6858000"/>
                <a:gd name="connsiteY62" fmla="*/ 420937 h 835479"/>
                <a:gd name="connsiteX63" fmla="*/ 4987037 w 6858000"/>
                <a:gd name="connsiteY63" fmla="*/ 436941 h 835479"/>
                <a:gd name="connsiteX64" fmla="*/ 5041521 w 6858000"/>
                <a:gd name="connsiteY64" fmla="*/ 463420 h 835479"/>
                <a:gd name="connsiteX65" fmla="*/ 5041527 w 6858000"/>
                <a:gd name="connsiteY65" fmla="*/ 463422 h 835479"/>
                <a:gd name="connsiteX66" fmla="*/ 5064789 w 6858000"/>
                <a:gd name="connsiteY66" fmla="*/ 468043 h 835479"/>
                <a:gd name="connsiteX67" fmla="*/ 5070584 w 6858000"/>
                <a:gd name="connsiteY67" fmla="*/ 470217 h 835479"/>
                <a:gd name="connsiteX68" fmla="*/ 5072375 w 6858000"/>
                <a:gd name="connsiteY68" fmla="*/ 470636 h 835479"/>
                <a:gd name="connsiteX69" fmla="*/ 5087443 w 6858000"/>
                <a:gd name="connsiteY69" fmla="*/ 476540 h 835479"/>
                <a:gd name="connsiteX70" fmla="*/ 5133219 w 6858000"/>
                <a:gd name="connsiteY70" fmla="*/ 489567 h 835479"/>
                <a:gd name="connsiteX71" fmla="*/ 5133224 w 6858000"/>
                <a:gd name="connsiteY71" fmla="*/ 489569 h 835479"/>
                <a:gd name="connsiteX72" fmla="*/ 5166112 w 6858000"/>
                <a:gd name="connsiteY72" fmla="*/ 482853 h 835479"/>
                <a:gd name="connsiteX73" fmla="*/ 5166113 w 6858000"/>
                <a:gd name="connsiteY73" fmla="*/ 482853 h 835479"/>
                <a:gd name="connsiteX74" fmla="*/ 5172090 w 6858000"/>
                <a:gd name="connsiteY74" fmla="*/ 483545 h 835479"/>
                <a:gd name="connsiteX75" fmla="*/ 5179067 w 6858000"/>
                <a:gd name="connsiteY75" fmla="*/ 486091 h 835479"/>
                <a:gd name="connsiteX76" fmla="*/ 5229432 w 6858000"/>
                <a:gd name="connsiteY76" fmla="*/ 485925 h 835479"/>
                <a:gd name="connsiteX77" fmla="*/ 5243613 w 6858000"/>
                <a:gd name="connsiteY77" fmla="*/ 478254 h 835479"/>
                <a:gd name="connsiteX78" fmla="*/ 5272795 w 6858000"/>
                <a:gd name="connsiteY78" fmla="*/ 462468 h 835479"/>
                <a:gd name="connsiteX79" fmla="*/ 5312287 w 6858000"/>
                <a:gd name="connsiteY79" fmla="*/ 438565 h 835479"/>
                <a:gd name="connsiteX80" fmla="*/ 5321350 w 6858000"/>
                <a:gd name="connsiteY80" fmla="*/ 437509 h 835479"/>
                <a:gd name="connsiteX81" fmla="*/ 5326162 w 6858000"/>
                <a:gd name="connsiteY81" fmla="*/ 435035 h 835479"/>
                <a:gd name="connsiteX82" fmla="*/ 5355013 w 6858000"/>
                <a:gd name="connsiteY82" fmla="*/ 433589 h 835479"/>
                <a:gd name="connsiteX83" fmla="*/ 5355014 w 6858000"/>
                <a:gd name="connsiteY83" fmla="*/ 433589 h 835479"/>
                <a:gd name="connsiteX84" fmla="*/ 5385384 w 6858000"/>
                <a:gd name="connsiteY84" fmla="*/ 438465 h 835479"/>
                <a:gd name="connsiteX85" fmla="*/ 5425582 w 6858000"/>
                <a:gd name="connsiteY85" fmla="*/ 446656 h 835479"/>
                <a:gd name="connsiteX86" fmla="*/ 5480637 w 6858000"/>
                <a:gd name="connsiteY86" fmla="*/ 458278 h 835479"/>
                <a:gd name="connsiteX87" fmla="*/ 5507667 w 6858000"/>
                <a:gd name="connsiteY87" fmla="*/ 462803 h 835479"/>
                <a:gd name="connsiteX88" fmla="*/ 5531691 w 6858000"/>
                <a:gd name="connsiteY88" fmla="*/ 452184 h 835479"/>
                <a:gd name="connsiteX89" fmla="*/ 5531692 w 6858000"/>
                <a:gd name="connsiteY89" fmla="*/ 452183 h 835479"/>
                <a:gd name="connsiteX90" fmla="*/ 5547577 w 6858000"/>
                <a:gd name="connsiteY90" fmla="*/ 442037 h 835479"/>
                <a:gd name="connsiteX91" fmla="*/ 5547578 w 6858000"/>
                <a:gd name="connsiteY91" fmla="*/ 442037 h 835479"/>
                <a:gd name="connsiteX92" fmla="*/ 5562746 w 6858000"/>
                <a:gd name="connsiteY92" fmla="*/ 451610 h 835479"/>
                <a:gd name="connsiteX93" fmla="*/ 5704483 w 6858000"/>
                <a:gd name="connsiteY93" fmla="*/ 522858 h 835479"/>
                <a:gd name="connsiteX94" fmla="*/ 5740488 w 6858000"/>
                <a:gd name="connsiteY94" fmla="*/ 528765 h 835479"/>
                <a:gd name="connsiteX95" fmla="*/ 5760873 w 6858000"/>
                <a:gd name="connsiteY95" fmla="*/ 537529 h 835479"/>
                <a:gd name="connsiteX96" fmla="*/ 5883751 w 6858000"/>
                <a:gd name="connsiteY96" fmla="*/ 625924 h 835479"/>
                <a:gd name="connsiteX97" fmla="*/ 5883755 w 6858000"/>
                <a:gd name="connsiteY97" fmla="*/ 625926 h 835479"/>
                <a:gd name="connsiteX98" fmla="*/ 5935945 w 6858000"/>
                <a:gd name="connsiteY98" fmla="*/ 643829 h 835479"/>
                <a:gd name="connsiteX99" fmla="*/ 5935949 w 6858000"/>
                <a:gd name="connsiteY99" fmla="*/ 643830 h 835479"/>
                <a:gd name="connsiteX100" fmla="*/ 5993289 w 6858000"/>
                <a:gd name="connsiteY100" fmla="*/ 640211 h 835479"/>
                <a:gd name="connsiteX101" fmla="*/ 5993290 w 6858000"/>
                <a:gd name="connsiteY101" fmla="*/ 640210 h 835479"/>
                <a:gd name="connsiteX102" fmla="*/ 6026439 w 6858000"/>
                <a:gd name="connsiteY102" fmla="*/ 633735 h 835479"/>
                <a:gd name="connsiteX103" fmla="*/ 6108737 w 6858000"/>
                <a:gd name="connsiteY103" fmla="*/ 577534 h 835479"/>
                <a:gd name="connsiteX104" fmla="*/ 6133313 w 6858000"/>
                <a:gd name="connsiteY104" fmla="*/ 563843 h 835479"/>
                <a:gd name="connsiteX105" fmla="*/ 6133314 w 6858000"/>
                <a:gd name="connsiteY105" fmla="*/ 563843 h 835479"/>
                <a:gd name="connsiteX106" fmla="*/ 6143189 w 6858000"/>
                <a:gd name="connsiteY106" fmla="*/ 567542 h 835479"/>
                <a:gd name="connsiteX107" fmla="*/ 6155599 w 6858000"/>
                <a:gd name="connsiteY107" fmla="*/ 579438 h 835479"/>
                <a:gd name="connsiteX108" fmla="*/ 6155602 w 6858000"/>
                <a:gd name="connsiteY108" fmla="*/ 579440 h 835479"/>
                <a:gd name="connsiteX109" fmla="*/ 6228756 w 6858000"/>
                <a:gd name="connsiteY109" fmla="*/ 618111 h 835479"/>
                <a:gd name="connsiteX110" fmla="*/ 6361539 w 6858000"/>
                <a:gd name="connsiteY110" fmla="*/ 635448 h 835479"/>
                <a:gd name="connsiteX111" fmla="*/ 6361538 w 6858000"/>
                <a:gd name="connsiteY111" fmla="*/ 635448 h 835479"/>
                <a:gd name="connsiteX112" fmla="*/ 6228755 w 6858000"/>
                <a:gd name="connsiteY112" fmla="*/ 618111 h 835479"/>
                <a:gd name="connsiteX113" fmla="*/ 6155601 w 6858000"/>
                <a:gd name="connsiteY113" fmla="*/ 579440 h 835479"/>
                <a:gd name="connsiteX114" fmla="*/ 6155599 w 6858000"/>
                <a:gd name="connsiteY114" fmla="*/ 579438 h 835479"/>
                <a:gd name="connsiteX115" fmla="*/ 6133314 w 6858000"/>
                <a:gd name="connsiteY115" fmla="*/ 563843 h 835479"/>
                <a:gd name="connsiteX116" fmla="*/ 6108738 w 6858000"/>
                <a:gd name="connsiteY116" fmla="*/ 577534 h 835479"/>
                <a:gd name="connsiteX117" fmla="*/ 6026440 w 6858000"/>
                <a:gd name="connsiteY117" fmla="*/ 633735 h 835479"/>
                <a:gd name="connsiteX118" fmla="*/ 5993291 w 6858000"/>
                <a:gd name="connsiteY118" fmla="*/ 640210 h 835479"/>
                <a:gd name="connsiteX119" fmla="*/ 5993289 w 6858000"/>
                <a:gd name="connsiteY119" fmla="*/ 640211 h 835479"/>
                <a:gd name="connsiteX120" fmla="*/ 5964476 w 6858000"/>
                <a:gd name="connsiteY120" fmla="*/ 643664 h 835479"/>
                <a:gd name="connsiteX121" fmla="*/ 5935949 w 6858000"/>
                <a:gd name="connsiteY121" fmla="*/ 643830 h 835479"/>
                <a:gd name="connsiteX122" fmla="*/ 5935948 w 6858000"/>
                <a:gd name="connsiteY122" fmla="*/ 643830 h 835479"/>
                <a:gd name="connsiteX123" fmla="*/ 5935945 w 6858000"/>
                <a:gd name="connsiteY123" fmla="*/ 643829 h 835479"/>
                <a:gd name="connsiteX124" fmla="*/ 5909350 w 6858000"/>
                <a:gd name="connsiteY124" fmla="*/ 636949 h 835479"/>
                <a:gd name="connsiteX125" fmla="*/ 5883755 w 6858000"/>
                <a:gd name="connsiteY125" fmla="*/ 625926 h 835479"/>
                <a:gd name="connsiteX126" fmla="*/ 5883750 w 6858000"/>
                <a:gd name="connsiteY126" fmla="*/ 625924 h 835479"/>
                <a:gd name="connsiteX127" fmla="*/ 5760872 w 6858000"/>
                <a:gd name="connsiteY127" fmla="*/ 537529 h 835479"/>
                <a:gd name="connsiteX128" fmla="*/ 5740487 w 6858000"/>
                <a:gd name="connsiteY128" fmla="*/ 528765 h 835479"/>
                <a:gd name="connsiteX129" fmla="*/ 5704482 w 6858000"/>
                <a:gd name="connsiteY129" fmla="*/ 522858 h 835479"/>
                <a:gd name="connsiteX130" fmla="*/ 5562745 w 6858000"/>
                <a:gd name="connsiteY130" fmla="*/ 451610 h 835479"/>
                <a:gd name="connsiteX131" fmla="*/ 5547577 w 6858000"/>
                <a:gd name="connsiteY131" fmla="*/ 442037 h 835479"/>
                <a:gd name="connsiteX132" fmla="*/ 5531693 w 6858000"/>
                <a:gd name="connsiteY132" fmla="*/ 452183 h 835479"/>
                <a:gd name="connsiteX133" fmla="*/ 5531691 w 6858000"/>
                <a:gd name="connsiteY133" fmla="*/ 452184 h 835479"/>
                <a:gd name="connsiteX134" fmla="*/ 5520421 w 6858000"/>
                <a:gd name="connsiteY134" fmla="*/ 460582 h 835479"/>
                <a:gd name="connsiteX135" fmla="*/ 5507667 w 6858000"/>
                <a:gd name="connsiteY135" fmla="*/ 462803 h 835479"/>
                <a:gd name="connsiteX136" fmla="*/ 5507666 w 6858000"/>
                <a:gd name="connsiteY136" fmla="*/ 462803 h 835479"/>
                <a:gd name="connsiteX137" fmla="*/ 5480636 w 6858000"/>
                <a:gd name="connsiteY137" fmla="*/ 458278 h 835479"/>
                <a:gd name="connsiteX138" fmla="*/ 5425581 w 6858000"/>
                <a:gd name="connsiteY138" fmla="*/ 446656 h 835479"/>
                <a:gd name="connsiteX139" fmla="*/ 5385383 w 6858000"/>
                <a:gd name="connsiteY139" fmla="*/ 438465 h 835479"/>
                <a:gd name="connsiteX140" fmla="*/ 5355013 w 6858000"/>
                <a:gd name="connsiteY140" fmla="*/ 433589 h 835479"/>
                <a:gd name="connsiteX141" fmla="*/ 5321350 w 6858000"/>
                <a:gd name="connsiteY141" fmla="*/ 437509 h 835479"/>
                <a:gd name="connsiteX142" fmla="*/ 5272796 w 6858000"/>
                <a:gd name="connsiteY142" fmla="*/ 462468 h 835479"/>
                <a:gd name="connsiteX143" fmla="*/ 5243613 w 6858000"/>
                <a:gd name="connsiteY143" fmla="*/ 478254 h 835479"/>
                <a:gd name="connsiteX144" fmla="*/ 5229433 w 6858000"/>
                <a:gd name="connsiteY144" fmla="*/ 485925 h 835479"/>
                <a:gd name="connsiteX145" fmla="*/ 5179067 w 6858000"/>
                <a:gd name="connsiteY145" fmla="*/ 486091 h 835479"/>
                <a:gd name="connsiteX146" fmla="*/ 5179066 w 6858000"/>
                <a:gd name="connsiteY146" fmla="*/ 486091 h 835479"/>
                <a:gd name="connsiteX147" fmla="*/ 5172089 w 6858000"/>
                <a:gd name="connsiteY147" fmla="*/ 483545 h 835479"/>
                <a:gd name="connsiteX148" fmla="*/ 5166113 w 6858000"/>
                <a:gd name="connsiteY148" fmla="*/ 482853 h 835479"/>
                <a:gd name="connsiteX149" fmla="*/ 5133224 w 6858000"/>
                <a:gd name="connsiteY149" fmla="*/ 489569 h 835479"/>
                <a:gd name="connsiteX150" fmla="*/ 5133223 w 6858000"/>
                <a:gd name="connsiteY150" fmla="*/ 489569 h 835479"/>
                <a:gd name="connsiteX151" fmla="*/ 5133219 w 6858000"/>
                <a:gd name="connsiteY151" fmla="*/ 489567 h 835479"/>
                <a:gd name="connsiteX152" fmla="*/ 5102460 w 6858000"/>
                <a:gd name="connsiteY152" fmla="*/ 482424 h 835479"/>
                <a:gd name="connsiteX153" fmla="*/ 5087443 w 6858000"/>
                <a:gd name="connsiteY153" fmla="*/ 476540 h 835479"/>
                <a:gd name="connsiteX154" fmla="*/ 5087422 w 6858000"/>
                <a:gd name="connsiteY154" fmla="*/ 476534 h 835479"/>
                <a:gd name="connsiteX155" fmla="*/ 5070584 w 6858000"/>
                <a:gd name="connsiteY155" fmla="*/ 470217 h 835479"/>
                <a:gd name="connsiteX156" fmla="*/ 5041527 w 6858000"/>
                <a:gd name="connsiteY156" fmla="*/ 463422 h 835479"/>
                <a:gd name="connsiteX157" fmla="*/ 5041520 w 6858000"/>
                <a:gd name="connsiteY157" fmla="*/ 463420 h 835479"/>
                <a:gd name="connsiteX158" fmla="*/ 4987036 w 6858000"/>
                <a:gd name="connsiteY158" fmla="*/ 436941 h 835479"/>
                <a:gd name="connsiteX159" fmla="*/ 4957452 w 6858000"/>
                <a:gd name="connsiteY159" fmla="*/ 419659 h 835479"/>
                <a:gd name="connsiteX160" fmla="*/ 4933804 w 6858000"/>
                <a:gd name="connsiteY160" fmla="*/ 412107 h 835479"/>
                <a:gd name="connsiteX161" fmla="*/ 4912168 w 6858000"/>
                <a:gd name="connsiteY161" fmla="*/ 413509 h 835479"/>
                <a:gd name="connsiteX162" fmla="*/ 4889275 w 6858000"/>
                <a:gd name="connsiteY162" fmla="*/ 415214 h 835479"/>
                <a:gd name="connsiteX163" fmla="*/ 4889274 w 6858000"/>
                <a:gd name="connsiteY163" fmla="*/ 415214 h 835479"/>
                <a:gd name="connsiteX164" fmla="*/ 4867613 w 6858000"/>
                <a:gd name="connsiteY164" fmla="*/ 410436 h 835479"/>
                <a:gd name="connsiteX165" fmla="*/ 4863342 w 6858000"/>
                <a:gd name="connsiteY165" fmla="*/ 407685 h 835479"/>
                <a:gd name="connsiteX166" fmla="*/ 4857316 w 6858000"/>
                <a:gd name="connsiteY166" fmla="*/ 405935 h 835479"/>
                <a:gd name="connsiteX167" fmla="*/ 4828915 w 6858000"/>
                <a:gd name="connsiteY167" fmla="*/ 385504 h 835479"/>
                <a:gd name="connsiteX168" fmla="*/ 4800482 w 6858000"/>
                <a:gd name="connsiteY168" fmla="*/ 370668 h 835479"/>
                <a:gd name="connsiteX169" fmla="*/ 4767764 w 6858000"/>
                <a:gd name="connsiteY169" fmla="*/ 371977 h 835479"/>
                <a:gd name="connsiteX170" fmla="*/ 4677655 w 6858000"/>
                <a:gd name="connsiteY170" fmla="*/ 381884 h 835479"/>
                <a:gd name="connsiteX171" fmla="*/ 4659174 w 6858000"/>
                <a:gd name="connsiteY171" fmla="*/ 389886 h 835479"/>
                <a:gd name="connsiteX172" fmla="*/ 4482004 w 6858000"/>
                <a:gd name="connsiteY172" fmla="*/ 449896 h 835479"/>
                <a:gd name="connsiteX173" fmla="*/ 4363890 w 6858000"/>
                <a:gd name="connsiteY173" fmla="*/ 450658 h 835479"/>
                <a:gd name="connsiteX174" fmla="*/ 4363889 w 6858000"/>
                <a:gd name="connsiteY174" fmla="*/ 450658 h 835479"/>
                <a:gd name="connsiteX175" fmla="*/ 4324644 w 6858000"/>
                <a:gd name="connsiteY175" fmla="*/ 441704 h 835479"/>
                <a:gd name="connsiteX176" fmla="*/ 4253013 w 6858000"/>
                <a:gd name="connsiteY176" fmla="*/ 401888 h 835479"/>
                <a:gd name="connsiteX177" fmla="*/ 4165382 w 6858000"/>
                <a:gd name="connsiteY177" fmla="*/ 392362 h 835479"/>
                <a:gd name="connsiteX178" fmla="*/ 4165383 w 6858000"/>
                <a:gd name="connsiteY178" fmla="*/ 392362 h 835479"/>
                <a:gd name="connsiteX179" fmla="*/ 4192387 w 6858000"/>
                <a:gd name="connsiteY179" fmla="*/ 396267 h 835479"/>
                <a:gd name="connsiteX180" fmla="*/ 4192386 w 6858000"/>
                <a:gd name="connsiteY180" fmla="*/ 396267 h 835479"/>
                <a:gd name="connsiteX181" fmla="*/ 4165382 w 6858000"/>
                <a:gd name="connsiteY181" fmla="*/ 392362 h 835479"/>
                <a:gd name="connsiteX182" fmla="*/ 3885337 w 6858000"/>
                <a:gd name="connsiteY182" fmla="*/ 379980 h 835479"/>
                <a:gd name="connsiteX183" fmla="*/ 3885338 w 6858000"/>
                <a:gd name="connsiteY183" fmla="*/ 379980 h 835479"/>
                <a:gd name="connsiteX184" fmla="*/ 3885341 w 6858000"/>
                <a:gd name="connsiteY184" fmla="*/ 379982 h 835479"/>
                <a:gd name="connsiteX185" fmla="*/ 3962157 w 6858000"/>
                <a:gd name="connsiteY185" fmla="*/ 411865 h 835479"/>
                <a:gd name="connsiteX186" fmla="*/ 3962159 w 6858000"/>
                <a:gd name="connsiteY186" fmla="*/ 411865 h 835479"/>
                <a:gd name="connsiteX187" fmla="*/ 4043837 w 6858000"/>
                <a:gd name="connsiteY187" fmla="*/ 396173 h 835479"/>
                <a:gd name="connsiteX188" fmla="*/ 4043838 w 6858000"/>
                <a:gd name="connsiteY188" fmla="*/ 396172 h 835479"/>
                <a:gd name="connsiteX189" fmla="*/ 4103824 w 6858000"/>
                <a:gd name="connsiteY189" fmla="*/ 381051 h 835479"/>
                <a:gd name="connsiteX190" fmla="*/ 4103825 w 6858000"/>
                <a:gd name="connsiteY190" fmla="*/ 381051 h 835479"/>
                <a:gd name="connsiteX191" fmla="*/ 4134255 w 6858000"/>
                <a:gd name="connsiteY191" fmla="*/ 383018 h 835479"/>
                <a:gd name="connsiteX192" fmla="*/ 4165381 w 6858000"/>
                <a:gd name="connsiteY192" fmla="*/ 392362 h 835479"/>
                <a:gd name="connsiteX193" fmla="*/ 4103825 w 6858000"/>
                <a:gd name="connsiteY193" fmla="*/ 381051 h 835479"/>
                <a:gd name="connsiteX194" fmla="*/ 4043839 w 6858000"/>
                <a:gd name="connsiteY194" fmla="*/ 396172 h 835479"/>
                <a:gd name="connsiteX195" fmla="*/ 4043837 w 6858000"/>
                <a:gd name="connsiteY195" fmla="*/ 396173 h 835479"/>
                <a:gd name="connsiteX196" fmla="*/ 4002409 w 6858000"/>
                <a:gd name="connsiteY196" fmla="*/ 409475 h 835479"/>
                <a:gd name="connsiteX197" fmla="*/ 3962159 w 6858000"/>
                <a:gd name="connsiteY197" fmla="*/ 411865 h 835479"/>
                <a:gd name="connsiteX198" fmla="*/ 3962158 w 6858000"/>
                <a:gd name="connsiteY198" fmla="*/ 411865 h 835479"/>
                <a:gd name="connsiteX199" fmla="*/ 3962157 w 6858000"/>
                <a:gd name="connsiteY199" fmla="*/ 411865 h 835479"/>
                <a:gd name="connsiteX200" fmla="*/ 3923124 w 6858000"/>
                <a:gd name="connsiteY200" fmla="*/ 402361 h 835479"/>
                <a:gd name="connsiteX201" fmla="*/ 3885341 w 6858000"/>
                <a:gd name="connsiteY201" fmla="*/ 379982 h 835479"/>
                <a:gd name="connsiteX202" fmla="*/ 3669899 w 6858000"/>
                <a:gd name="connsiteY202" fmla="*/ 394577 h 835479"/>
                <a:gd name="connsiteX203" fmla="*/ 3680163 w 6858000"/>
                <a:gd name="connsiteY203" fmla="*/ 397173 h 835479"/>
                <a:gd name="connsiteX204" fmla="*/ 3734836 w 6858000"/>
                <a:gd name="connsiteY204" fmla="*/ 393125 h 835479"/>
                <a:gd name="connsiteX205" fmla="*/ 3734837 w 6858000"/>
                <a:gd name="connsiteY205" fmla="*/ 393125 h 835479"/>
                <a:gd name="connsiteX206" fmla="*/ 3754652 w 6858000"/>
                <a:gd name="connsiteY206" fmla="*/ 393507 h 835479"/>
                <a:gd name="connsiteX207" fmla="*/ 3789775 w 6858000"/>
                <a:gd name="connsiteY207" fmla="*/ 399864 h 835479"/>
                <a:gd name="connsiteX208" fmla="*/ 3822471 w 6858000"/>
                <a:gd name="connsiteY208" fmla="*/ 384932 h 835479"/>
                <a:gd name="connsiteX209" fmla="*/ 3852618 w 6858000"/>
                <a:gd name="connsiteY209" fmla="*/ 370597 h 835479"/>
                <a:gd name="connsiteX210" fmla="*/ 3852619 w 6858000"/>
                <a:gd name="connsiteY210" fmla="*/ 370597 h 835479"/>
                <a:gd name="connsiteX211" fmla="*/ 3868763 w 6858000"/>
                <a:gd name="connsiteY211" fmla="*/ 371377 h 835479"/>
                <a:gd name="connsiteX212" fmla="*/ 3885336 w 6858000"/>
                <a:gd name="connsiteY212" fmla="*/ 379980 h 835479"/>
                <a:gd name="connsiteX213" fmla="*/ 3852619 w 6858000"/>
                <a:gd name="connsiteY213" fmla="*/ 370597 h 835479"/>
                <a:gd name="connsiteX214" fmla="*/ 3822472 w 6858000"/>
                <a:gd name="connsiteY214" fmla="*/ 384932 h 835479"/>
                <a:gd name="connsiteX215" fmla="*/ 3789776 w 6858000"/>
                <a:gd name="connsiteY215" fmla="*/ 399864 h 835479"/>
                <a:gd name="connsiteX216" fmla="*/ 3789775 w 6858000"/>
                <a:gd name="connsiteY216" fmla="*/ 399864 h 835479"/>
                <a:gd name="connsiteX217" fmla="*/ 3754651 w 6858000"/>
                <a:gd name="connsiteY217" fmla="*/ 393507 h 835479"/>
                <a:gd name="connsiteX218" fmla="*/ 3734837 w 6858000"/>
                <a:gd name="connsiteY218" fmla="*/ 393125 h 835479"/>
                <a:gd name="connsiteX219" fmla="*/ 3680163 w 6858000"/>
                <a:gd name="connsiteY219" fmla="*/ 397173 h 835479"/>
                <a:gd name="connsiteX220" fmla="*/ 3680162 w 6858000"/>
                <a:gd name="connsiteY220" fmla="*/ 397173 h 835479"/>
                <a:gd name="connsiteX221" fmla="*/ 2836171 w 6858000"/>
                <a:gd name="connsiteY221" fmla="*/ 465063 h 835479"/>
                <a:gd name="connsiteX222" fmla="*/ 2848792 w 6858000"/>
                <a:gd name="connsiteY222" fmla="*/ 456372 h 835479"/>
                <a:gd name="connsiteX223" fmla="*/ 2897784 w 6858000"/>
                <a:gd name="connsiteY223" fmla="*/ 440769 h 835479"/>
                <a:gd name="connsiteX224" fmla="*/ 2903549 w 6858000"/>
                <a:gd name="connsiteY224" fmla="*/ 439740 h 835479"/>
                <a:gd name="connsiteX225" fmla="*/ 2914327 w 6858000"/>
                <a:gd name="connsiteY225" fmla="*/ 436466 h 835479"/>
                <a:gd name="connsiteX226" fmla="*/ 2947858 w 6858000"/>
                <a:gd name="connsiteY226" fmla="*/ 431835 h 835479"/>
                <a:gd name="connsiteX227" fmla="*/ 2947861 w 6858000"/>
                <a:gd name="connsiteY227" fmla="*/ 431834 h 835479"/>
                <a:gd name="connsiteX228" fmla="*/ 2947862 w 6858000"/>
                <a:gd name="connsiteY228" fmla="*/ 431834 h 835479"/>
                <a:gd name="connsiteX229" fmla="*/ 2982148 w 6858000"/>
                <a:gd name="connsiteY229" fmla="*/ 435418 h 835479"/>
                <a:gd name="connsiteX230" fmla="*/ 3077401 w 6858000"/>
                <a:gd name="connsiteY230" fmla="*/ 447111 h 835479"/>
                <a:gd name="connsiteX231" fmla="*/ 3172653 w 6858000"/>
                <a:gd name="connsiteY231" fmla="*/ 434656 h 835479"/>
                <a:gd name="connsiteX232" fmla="*/ 3489466 w 6858000"/>
                <a:gd name="connsiteY232" fmla="*/ 387029 h 835479"/>
                <a:gd name="connsiteX233" fmla="*/ 3544712 w 6858000"/>
                <a:gd name="connsiteY233" fmla="*/ 364930 h 835479"/>
                <a:gd name="connsiteX234" fmla="*/ 3574407 w 6858000"/>
                <a:gd name="connsiteY234" fmla="*/ 347308 h 835479"/>
                <a:gd name="connsiteX235" fmla="*/ 3574408 w 6858000"/>
                <a:gd name="connsiteY235" fmla="*/ 347308 h 835479"/>
                <a:gd name="connsiteX236" fmla="*/ 3606817 w 6858000"/>
                <a:gd name="connsiteY236" fmla="*/ 359406 h 835479"/>
                <a:gd name="connsiteX237" fmla="*/ 3630632 w 6858000"/>
                <a:gd name="connsiteY237" fmla="*/ 372932 h 835479"/>
                <a:gd name="connsiteX238" fmla="*/ 3651953 w 6858000"/>
                <a:gd name="connsiteY238" fmla="*/ 388826 h 835479"/>
                <a:gd name="connsiteX239" fmla="*/ 3630631 w 6858000"/>
                <a:gd name="connsiteY239" fmla="*/ 372932 h 835479"/>
                <a:gd name="connsiteX240" fmla="*/ 3606816 w 6858000"/>
                <a:gd name="connsiteY240" fmla="*/ 359406 h 835479"/>
                <a:gd name="connsiteX241" fmla="*/ 3587173 w 6858000"/>
                <a:gd name="connsiteY241" fmla="*/ 349660 h 835479"/>
                <a:gd name="connsiteX242" fmla="*/ 3574407 w 6858000"/>
                <a:gd name="connsiteY242" fmla="*/ 347308 h 835479"/>
                <a:gd name="connsiteX243" fmla="*/ 3562320 w 6858000"/>
                <a:gd name="connsiteY243" fmla="*/ 352387 h 835479"/>
                <a:gd name="connsiteX244" fmla="*/ 3544713 w 6858000"/>
                <a:gd name="connsiteY244" fmla="*/ 364930 h 835479"/>
                <a:gd name="connsiteX245" fmla="*/ 3489467 w 6858000"/>
                <a:gd name="connsiteY245" fmla="*/ 387029 h 835479"/>
                <a:gd name="connsiteX246" fmla="*/ 3172654 w 6858000"/>
                <a:gd name="connsiteY246" fmla="*/ 434656 h 835479"/>
                <a:gd name="connsiteX247" fmla="*/ 3077401 w 6858000"/>
                <a:gd name="connsiteY247" fmla="*/ 447111 h 835479"/>
                <a:gd name="connsiteX248" fmla="*/ 3077400 w 6858000"/>
                <a:gd name="connsiteY248" fmla="*/ 447111 h 835479"/>
                <a:gd name="connsiteX249" fmla="*/ 2982147 w 6858000"/>
                <a:gd name="connsiteY249" fmla="*/ 435418 h 835479"/>
                <a:gd name="connsiteX250" fmla="*/ 2947862 w 6858000"/>
                <a:gd name="connsiteY250" fmla="*/ 431834 h 835479"/>
                <a:gd name="connsiteX251" fmla="*/ 2947858 w 6858000"/>
                <a:gd name="connsiteY251" fmla="*/ 431835 h 835479"/>
                <a:gd name="connsiteX252" fmla="*/ 2903549 w 6858000"/>
                <a:gd name="connsiteY252" fmla="*/ 439740 h 835479"/>
                <a:gd name="connsiteX253" fmla="*/ 2848793 w 6858000"/>
                <a:gd name="connsiteY253" fmla="*/ 456372 h 835479"/>
                <a:gd name="connsiteX254" fmla="*/ 2836172 w 6858000"/>
                <a:gd name="connsiteY254" fmla="*/ 465063 h 835479"/>
                <a:gd name="connsiteX255" fmla="*/ 1268757 w 6858000"/>
                <a:gd name="connsiteY255" fmla="*/ 18376 h 835479"/>
                <a:gd name="connsiteX256" fmla="*/ 1286069 w 6858000"/>
                <a:gd name="connsiteY256" fmla="*/ 23543 h 835479"/>
                <a:gd name="connsiteX257" fmla="*/ 1350627 w 6858000"/>
                <a:gd name="connsiteY257" fmla="*/ 45880 h 835479"/>
                <a:gd name="connsiteX258" fmla="*/ 1413839 w 6858000"/>
                <a:gd name="connsiteY258" fmla="*/ 40286 h 835479"/>
                <a:gd name="connsiteX259" fmla="*/ 1350626 w 6858000"/>
                <a:gd name="connsiteY259" fmla="*/ 45881 h 835479"/>
                <a:gd name="connsiteX260" fmla="*/ 1286068 w 6858000"/>
                <a:gd name="connsiteY260" fmla="*/ 23543 h 835479"/>
                <a:gd name="connsiteX261" fmla="*/ 313532 w 6858000"/>
                <a:gd name="connsiteY261" fmla="*/ 14019 h 835479"/>
                <a:gd name="connsiteX262" fmla="*/ 313533 w 6858000"/>
                <a:gd name="connsiteY262" fmla="*/ 14018 h 835479"/>
                <a:gd name="connsiteX263" fmla="*/ 338870 w 6858000"/>
                <a:gd name="connsiteY263" fmla="*/ 13446 h 835479"/>
                <a:gd name="connsiteX264" fmla="*/ 338902 w 6858000"/>
                <a:gd name="connsiteY264" fmla="*/ 13453 h 835479"/>
                <a:gd name="connsiteX265" fmla="*/ 395639 w 6858000"/>
                <a:gd name="connsiteY265" fmla="*/ 23353 h 835479"/>
                <a:gd name="connsiteX266" fmla="*/ 367327 w 6858000"/>
                <a:gd name="connsiteY266" fmla="*/ 19543 h 835479"/>
                <a:gd name="connsiteX267" fmla="*/ 338902 w 6858000"/>
                <a:gd name="connsiteY267" fmla="*/ 13453 h 835479"/>
                <a:gd name="connsiteX268" fmla="*/ 338869 w 6858000"/>
                <a:gd name="connsiteY268" fmla="*/ 13447 h 835479"/>
                <a:gd name="connsiteX269" fmla="*/ 324057 w 6858000"/>
                <a:gd name="connsiteY269" fmla="*/ 11661 h 835479"/>
                <a:gd name="connsiteX270" fmla="*/ 281567 w 6858000"/>
                <a:gd name="connsiteY270" fmla="*/ 36346 h 835479"/>
                <a:gd name="connsiteX271" fmla="*/ 295414 w 6858000"/>
                <a:gd name="connsiteY271" fmla="*/ 31451 h 835479"/>
                <a:gd name="connsiteX272" fmla="*/ 295414 w 6858000"/>
                <a:gd name="connsiteY272" fmla="*/ 31452 h 835479"/>
                <a:gd name="connsiteX273" fmla="*/ 24485 w 6858000"/>
                <a:gd name="connsiteY273" fmla="*/ 23026 h 835479"/>
                <a:gd name="connsiteX274" fmla="*/ 74128 w 6858000"/>
                <a:gd name="connsiteY274" fmla="*/ 20763 h 835479"/>
                <a:gd name="connsiteX275" fmla="*/ 125860 w 6858000"/>
                <a:gd name="connsiteY275" fmla="*/ 26687 h 835479"/>
                <a:gd name="connsiteX276" fmla="*/ 153386 w 6858000"/>
                <a:gd name="connsiteY276" fmla="*/ 31082 h 835479"/>
                <a:gd name="connsiteX277" fmla="*/ 228943 w 6858000"/>
                <a:gd name="connsiteY277" fmla="*/ 39355 h 835479"/>
                <a:gd name="connsiteX278" fmla="*/ 177270 w 6858000"/>
                <a:gd name="connsiteY278" fmla="*/ 34896 h 835479"/>
                <a:gd name="connsiteX279" fmla="*/ 153386 w 6858000"/>
                <a:gd name="connsiteY279" fmla="*/ 31082 h 835479"/>
                <a:gd name="connsiteX280" fmla="*/ 151568 w 6858000"/>
                <a:gd name="connsiteY280" fmla="*/ 30883 h 835479"/>
                <a:gd name="connsiteX281" fmla="*/ 74128 w 6858000"/>
                <a:gd name="connsiteY281" fmla="*/ 20764 h 835479"/>
                <a:gd name="connsiteX282" fmla="*/ 0 w 6858000"/>
                <a:gd name="connsiteY282" fmla="*/ 29969 h 835479"/>
                <a:gd name="connsiteX283" fmla="*/ 0 w 6858000"/>
                <a:gd name="connsiteY283" fmla="*/ 494077 h 835479"/>
                <a:gd name="connsiteX284" fmla="*/ 2816 w 6858000"/>
                <a:gd name="connsiteY284" fmla="*/ 492950 h 835479"/>
                <a:gd name="connsiteX285" fmla="*/ 63586 w 6858000"/>
                <a:gd name="connsiteY285" fmla="*/ 478851 h 835479"/>
                <a:gd name="connsiteX286" fmla="*/ 176938 w 6858000"/>
                <a:gd name="connsiteY286" fmla="*/ 464945 h 835479"/>
                <a:gd name="connsiteX287" fmla="*/ 200181 w 6858000"/>
                <a:gd name="connsiteY287" fmla="*/ 456943 h 835479"/>
                <a:gd name="connsiteX288" fmla="*/ 340773 w 6858000"/>
                <a:gd name="connsiteY288" fmla="*/ 419031 h 835479"/>
                <a:gd name="connsiteX289" fmla="*/ 453363 w 6858000"/>
                <a:gd name="connsiteY289" fmla="*/ 419796 h 835479"/>
                <a:gd name="connsiteX290" fmla="*/ 462125 w 6858000"/>
                <a:gd name="connsiteY290" fmla="*/ 421510 h 835479"/>
                <a:gd name="connsiteX291" fmla="*/ 505181 w 6858000"/>
                <a:gd name="connsiteY291" fmla="*/ 434082 h 835479"/>
                <a:gd name="connsiteX292" fmla="*/ 571859 w 6858000"/>
                <a:gd name="connsiteY292" fmla="*/ 430654 h 835479"/>
                <a:gd name="connsiteX293" fmla="*/ 617771 w 6858000"/>
                <a:gd name="connsiteY293" fmla="*/ 413317 h 835479"/>
                <a:gd name="connsiteX294" fmla="*/ 674922 w 6858000"/>
                <a:gd name="connsiteY294" fmla="*/ 412555 h 835479"/>
                <a:gd name="connsiteX295" fmla="*/ 740267 w 6858000"/>
                <a:gd name="connsiteY295" fmla="*/ 423414 h 835479"/>
                <a:gd name="connsiteX296" fmla="*/ 769604 w 6858000"/>
                <a:gd name="connsiteY296" fmla="*/ 425700 h 835479"/>
                <a:gd name="connsiteX297" fmla="*/ 850188 w 6858000"/>
                <a:gd name="connsiteY297" fmla="*/ 448180 h 835479"/>
                <a:gd name="connsiteX298" fmla="*/ 898197 w 6858000"/>
                <a:gd name="connsiteY298" fmla="*/ 442656 h 835479"/>
                <a:gd name="connsiteX299" fmla="*/ 945443 w 6858000"/>
                <a:gd name="connsiteY299" fmla="*/ 427796 h 835479"/>
                <a:gd name="connsiteX300" fmla="*/ 975732 w 6858000"/>
                <a:gd name="connsiteY300" fmla="*/ 413507 h 835479"/>
                <a:gd name="connsiteX301" fmla="*/ 1036886 w 6858000"/>
                <a:gd name="connsiteY301" fmla="*/ 403411 h 835479"/>
                <a:gd name="connsiteX302" fmla="*/ 1048124 w 6858000"/>
                <a:gd name="connsiteY302" fmla="*/ 404935 h 835479"/>
                <a:gd name="connsiteX303" fmla="*/ 1230632 w 6858000"/>
                <a:gd name="connsiteY303" fmla="*/ 417509 h 835479"/>
                <a:gd name="connsiteX304" fmla="*/ 1303023 w 6858000"/>
                <a:gd name="connsiteY304" fmla="*/ 437702 h 835479"/>
                <a:gd name="connsiteX305" fmla="*/ 1318455 w 6858000"/>
                <a:gd name="connsiteY305" fmla="*/ 440178 h 835479"/>
                <a:gd name="connsiteX306" fmla="*/ 1472574 w 6858000"/>
                <a:gd name="connsiteY306" fmla="*/ 462849 h 835479"/>
                <a:gd name="connsiteX307" fmla="*/ 1489719 w 6858000"/>
                <a:gd name="connsiteY307" fmla="*/ 463801 h 835479"/>
                <a:gd name="connsiteX308" fmla="*/ 1537536 w 6858000"/>
                <a:gd name="connsiteY308" fmla="*/ 459801 h 835479"/>
                <a:gd name="connsiteX309" fmla="*/ 1650316 w 6858000"/>
                <a:gd name="connsiteY309" fmla="*/ 500950 h 835479"/>
                <a:gd name="connsiteX310" fmla="*/ 1763286 w 6858000"/>
                <a:gd name="connsiteY310" fmla="*/ 515049 h 835479"/>
                <a:gd name="connsiteX311" fmla="*/ 1825392 w 6858000"/>
                <a:gd name="connsiteY311" fmla="*/ 514857 h 835479"/>
                <a:gd name="connsiteX312" fmla="*/ 1869779 w 6858000"/>
                <a:gd name="connsiteY312" fmla="*/ 524955 h 835479"/>
                <a:gd name="connsiteX313" fmla="*/ 1978939 w 6858000"/>
                <a:gd name="connsiteY313" fmla="*/ 555626 h 835479"/>
                <a:gd name="connsiteX314" fmla="*/ 2030377 w 6858000"/>
                <a:gd name="connsiteY314" fmla="*/ 560388 h 835479"/>
                <a:gd name="connsiteX315" fmla="*/ 2085053 w 6858000"/>
                <a:gd name="connsiteY315" fmla="*/ 570677 h 835479"/>
                <a:gd name="connsiteX316" fmla="*/ 2220311 w 6858000"/>
                <a:gd name="connsiteY316" fmla="*/ 616778 h 835479"/>
                <a:gd name="connsiteX317" fmla="*/ 2330805 w 6858000"/>
                <a:gd name="connsiteY317" fmla="*/ 614112 h 835479"/>
                <a:gd name="connsiteX318" fmla="*/ 2401291 w 6858000"/>
                <a:gd name="connsiteY318" fmla="*/ 614682 h 835479"/>
                <a:gd name="connsiteX319" fmla="*/ 2485306 w 6858000"/>
                <a:gd name="connsiteY319" fmla="*/ 629923 h 835479"/>
                <a:gd name="connsiteX320" fmla="*/ 2554078 w 6858000"/>
                <a:gd name="connsiteY320" fmla="*/ 652213 h 835479"/>
                <a:gd name="connsiteX321" fmla="*/ 2649142 w 6858000"/>
                <a:gd name="connsiteY321" fmla="*/ 669930 h 835479"/>
                <a:gd name="connsiteX322" fmla="*/ 2743825 w 6858000"/>
                <a:gd name="connsiteY322" fmla="*/ 704031 h 835479"/>
                <a:gd name="connsiteX323" fmla="*/ 2809929 w 6858000"/>
                <a:gd name="connsiteY323" fmla="*/ 730130 h 835479"/>
                <a:gd name="connsiteX324" fmla="*/ 2901942 w 6858000"/>
                <a:gd name="connsiteY324" fmla="*/ 753181 h 835479"/>
                <a:gd name="connsiteX325" fmla="*/ 3042727 w 6858000"/>
                <a:gd name="connsiteY325" fmla="*/ 769373 h 835479"/>
                <a:gd name="connsiteX326" fmla="*/ 3107499 w 6858000"/>
                <a:gd name="connsiteY326" fmla="*/ 771089 h 835479"/>
                <a:gd name="connsiteX327" fmla="*/ 3209992 w 6858000"/>
                <a:gd name="connsiteY327" fmla="*/ 808998 h 835479"/>
                <a:gd name="connsiteX328" fmla="*/ 3253808 w 6858000"/>
                <a:gd name="connsiteY328" fmla="*/ 827287 h 835479"/>
                <a:gd name="connsiteX329" fmla="*/ 3293243 w 6858000"/>
                <a:gd name="connsiteY329" fmla="*/ 812047 h 835479"/>
                <a:gd name="connsiteX330" fmla="*/ 3318770 w 6858000"/>
                <a:gd name="connsiteY330" fmla="*/ 794520 h 835479"/>
                <a:gd name="connsiteX331" fmla="*/ 3399545 w 6858000"/>
                <a:gd name="connsiteY331" fmla="*/ 809381 h 835479"/>
                <a:gd name="connsiteX332" fmla="*/ 3485274 w 6858000"/>
                <a:gd name="connsiteY332" fmla="*/ 825001 h 835479"/>
                <a:gd name="connsiteX333" fmla="*/ 3546616 w 6858000"/>
                <a:gd name="connsiteY333" fmla="*/ 835479 h 835479"/>
                <a:gd name="connsiteX334" fmla="*/ 3623200 w 6858000"/>
                <a:gd name="connsiteY334" fmla="*/ 827097 h 835479"/>
                <a:gd name="connsiteX335" fmla="*/ 3683590 w 6858000"/>
                <a:gd name="connsiteY335" fmla="*/ 823669 h 835479"/>
                <a:gd name="connsiteX336" fmla="*/ 3732360 w 6858000"/>
                <a:gd name="connsiteY336" fmla="*/ 813953 h 835479"/>
                <a:gd name="connsiteX337" fmla="*/ 3749505 w 6858000"/>
                <a:gd name="connsiteY337" fmla="*/ 808236 h 835479"/>
                <a:gd name="connsiteX338" fmla="*/ 3885337 w 6858000"/>
                <a:gd name="connsiteY338" fmla="*/ 763659 h 835479"/>
                <a:gd name="connsiteX339" fmla="*/ 4030502 w 6858000"/>
                <a:gd name="connsiteY339" fmla="*/ 728034 h 835479"/>
                <a:gd name="connsiteX340" fmla="*/ 4124613 w 6858000"/>
                <a:gd name="connsiteY340" fmla="*/ 750515 h 835479"/>
                <a:gd name="connsiteX341" fmla="*/ 4159666 w 6858000"/>
                <a:gd name="connsiteY341" fmla="*/ 750133 h 835479"/>
                <a:gd name="connsiteX342" fmla="*/ 4320836 w 6858000"/>
                <a:gd name="connsiteY342" fmla="*/ 755277 h 835479"/>
                <a:gd name="connsiteX343" fmla="*/ 4349221 w 6858000"/>
                <a:gd name="connsiteY343" fmla="*/ 760801 h 835479"/>
                <a:gd name="connsiteX344" fmla="*/ 4502578 w 6858000"/>
                <a:gd name="connsiteY344" fmla="*/ 738130 h 835479"/>
                <a:gd name="connsiteX345" fmla="*/ 4558206 w 6858000"/>
                <a:gd name="connsiteY345" fmla="*/ 734320 h 835479"/>
                <a:gd name="connsiteX346" fmla="*/ 4609451 w 6858000"/>
                <a:gd name="connsiteY346" fmla="*/ 728034 h 835479"/>
                <a:gd name="connsiteX347" fmla="*/ 4681082 w 6858000"/>
                <a:gd name="connsiteY347" fmla="*/ 726510 h 835479"/>
                <a:gd name="connsiteX348" fmla="*/ 4755380 w 6858000"/>
                <a:gd name="connsiteY348" fmla="*/ 729368 h 835479"/>
                <a:gd name="connsiteX349" fmla="*/ 4838249 w 6858000"/>
                <a:gd name="connsiteY349" fmla="*/ 728796 h 835479"/>
                <a:gd name="connsiteX350" fmla="*/ 4871018 w 6858000"/>
                <a:gd name="connsiteY350" fmla="*/ 723844 h 835479"/>
                <a:gd name="connsiteX351" fmla="*/ 4959601 w 6858000"/>
                <a:gd name="connsiteY351" fmla="*/ 727272 h 835479"/>
                <a:gd name="connsiteX352" fmla="*/ 5006085 w 6858000"/>
                <a:gd name="connsiteY352" fmla="*/ 721558 h 835479"/>
                <a:gd name="connsiteX353" fmla="*/ 5082669 w 6858000"/>
                <a:gd name="connsiteY353" fmla="*/ 720414 h 835479"/>
                <a:gd name="connsiteX354" fmla="*/ 5107626 w 6858000"/>
                <a:gd name="connsiteY354" fmla="*/ 719079 h 835479"/>
                <a:gd name="connsiteX355" fmla="*/ 5129915 w 6858000"/>
                <a:gd name="connsiteY355" fmla="*/ 718317 h 835479"/>
                <a:gd name="connsiteX356" fmla="*/ 5206307 w 6858000"/>
                <a:gd name="connsiteY356" fmla="*/ 733940 h 835479"/>
                <a:gd name="connsiteX357" fmla="*/ 5274128 w 6858000"/>
                <a:gd name="connsiteY357" fmla="*/ 734892 h 835479"/>
                <a:gd name="connsiteX358" fmla="*/ 5393004 w 6858000"/>
                <a:gd name="connsiteY358" fmla="*/ 747466 h 835479"/>
                <a:gd name="connsiteX359" fmla="*/ 5419294 w 6858000"/>
                <a:gd name="connsiteY359" fmla="*/ 743084 h 835479"/>
                <a:gd name="connsiteX360" fmla="*/ 5501593 w 6858000"/>
                <a:gd name="connsiteY360" fmla="*/ 741370 h 835479"/>
                <a:gd name="connsiteX361" fmla="*/ 5548459 w 6858000"/>
                <a:gd name="connsiteY361" fmla="*/ 740036 h 835479"/>
                <a:gd name="connsiteX362" fmla="*/ 5606371 w 6858000"/>
                <a:gd name="connsiteY362" fmla="*/ 749180 h 835479"/>
                <a:gd name="connsiteX363" fmla="*/ 5706958 w 6858000"/>
                <a:gd name="connsiteY363" fmla="*/ 768611 h 835479"/>
                <a:gd name="connsiteX364" fmla="*/ 5733439 w 6858000"/>
                <a:gd name="connsiteY364" fmla="*/ 771659 h 835479"/>
                <a:gd name="connsiteX365" fmla="*/ 5781829 w 6858000"/>
                <a:gd name="connsiteY365" fmla="*/ 780996 h 835479"/>
                <a:gd name="connsiteX366" fmla="*/ 5790591 w 6858000"/>
                <a:gd name="connsiteY366" fmla="*/ 782710 h 835479"/>
                <a:gd name="connsiteX367" fmla="*/ 5864317 w 6858000"/>
                <a:gd name="connsiteY367" fmla="*/ 806332 h 835479"/>
                <a:gd name="connsiteX368" fmla="*/ 5902609 w 6858000"/>
                <a:gd name="connsiteY368" fmla="*/ 808236 h 835479"/>
                <a:gd name="connsiteX369" fmla="*/ 6012722 w 6858000"/>
                <a:gd name="connsiteY369" fmla="*/ 808428 h 835479"/>
                <a:gd name="connsiteX370" fmla="*/ 6059396 w 6858000"/>
                <a:gd name="connsiteY370" fmla="*/ 804808 h 835479"/>
                <a:gd name="connsiteX371" fmla="*/ 6171604 w 6858000"/>
                <a:gd name="connsiteY371" fmla="*/ 790902 h 835479"/>
                <a:gd name="connsiteX372" fmla="*/ 6242092 w 6858000"/>
                <a:gd name="connsiteY372" fmla="*/ 784044 h 835479"/>
                <a:gd name="connsiteX373" fmla="*/ 6323057 w 6858000"/>
                <a:gd name="connsiteY373" fmla="*/ 773183 h 835479"/>
                <a:gd name="connsiteX374" fmla="*/ 6415832 w 6858000"/>
                <a:gd name="connsiteY374" fmla="*/ 766325 h 835479"/>
                <a:gd name="connsiteX375" fmla="*/ 6584811 w 6858000"/>
                <a:gd name="connsiteY375" fmla="*/ 745560 h 835479"/>
                <a:gd name="connsiteX376" fmla="*/ 6748457 w 6858000"/>
                <a:gd name="connsiteY376" fmla="*/ 724034 h 835479"/>
                <a:gd name="connsiteX377" fmla="*/ 6815515 w 6858000"/>
                <a:gd name="connsiteY377" fmla="*/ 704983 h 835479"/>
                <a:gd name="connsiteX378" fmla="*/ 6858000 w 6858000"/>
                <a:gd name="connsiteY378" fmla="*/ 695283 h 835479"/>
                <a:gd name="connsiteX379" fmla="*/ 6858000 w 6858000"/>
                <a:gd name="connsiteY379" fmla="*/ 456 h 835479"/>
                <a:gd name="connsiteX380" fmla="*/ 1687322 w 6858000"/>
                <a:gd name="connsiteY380" fmla="*/ 456 h 835479"/>
                <a:gd name="connsiteX381" fmla="*/ 1697753 w 6858000"/>
                <a:gd name="connsiteY381" fmla="*/ 10970 h 835479"/>
                <a:gd name="connsiteX382" fmla="*/ 1733188 w 6858000"/>
                <a:gd name="connsiteY382" fmla="*/ 33639 h 835479"/>
                <a:gd name="connsiteX383" fmla="*/ 1833775 w 6858000"/>
                <a:gd name="connsiteY383" fmla="*/ 75360 h 835479"/>
                <a:gd name="connsiteX384" fmla="*/ 1842158 w 6858000"/>
                <a:gd name="connsiteY384" fmla="*/ 82981 h 835479"/>
                <a:gd name="connsiteX385" fmla="*/ 1916454 w 6858000"/>
                <a:gd name="connsiteY385" fmla="*/ 173472 h 835479"/>
                <a:gd name="connsiteX386" fmla="*/ 1933219 w 6858000"/>
                <a:gd name="connsiteY386" fmla="*/ 188902 h 835479"/>
                <a:gd name="connsiteX387" fmla="*/ 1953413 w 6858000"/>
                <a:gd name="connsiteY387" fmla="*/ 212907 h 835479"/>
                <a:gd name="connsiteX388" fmla="*/ 2016469 w 6858000"/>
                <a:gd name="connsiteY388" fmla="*/ 259390 h 835479"/>
                <a:gd name="connsiteX389" fmla="*/ 2094578 w 6858000"/>
                <a:gd name="connsiteY389" fmla="*/ 274249 h 835479"/>
                <a:gd name="connsiteX390" fmla="*/ 2188879 w 6858000"/>
                <a:gd name="connsiteY390" fmla="*/ 296920 h 835479"/>
                <a:gd name="connsiteX391" fmla="*/ 2228314 w 6858000"/>
                <a:gd name="connsiteY391" fmla="*/ 312160 h 835479"/>
                <a:gd name="connsiteX392" fmla="*/ 2334044 w 6858000"/>
                <a:gd name="connsiteY392" fmla="*/ 341117 h 835479"/>
                <a:gd name="connsiteX393" fmla="*/ 2409485 w 6858000"/>
                <a:gd name="connsiteY393" fmla="*/ 365502 h 835479"/>
                <a:gd name="connsiteX394" fmla="*/ 2409487 w 6858000"/>
                <a:gd name="connsiteY394" fmla="*/ 365504 h 835479"/>
                <a:gd name="connsiteX395" fmla="*/ 2463015 w 6858000"/>
                <a:gd name="connsiteY395" fmla="*/ 388434 h 835479"/>
                <a:gd name="connsiteX396" fmla="*/ 2463017 w 6858000"/>
                <a:gd name="connsiteY396" fmla="*/ 388434 h 835479"/>
                <a:gd name="connsiteX397" fmla="*/ 2518262 w 6858000"/>
                <a:gd name="connsiteY397" fmla="*/ 379792 h 835479"/>
                <a:gd name="connsiteX398" fmla="*/ 2518263 w 6858000"/>
                <a:gd name="connsiteY398" fmla="*/ 379791 h 835479"/>
                <a:gd name="connsiteX399" fmla="*/ 2545005 w 6858000"/>
                <a:gd name="connsiteY399" fmla="*/ 376147 h 835479"/>
                <a:gd name="connsiteX400" fmla="*/ 2545006 w 6858000"/>
                <a:gd name="connsiteY400" fmla="*/ 376147 h 835479"/>
                <a:gd name="connsiteX401" fmla="*/ 2571034 w 6858000"/>
                <a:gd name="connsiteY401" fmla="*/ 380361 h 835479"/>
                <a:gd name="connsiteX402" fmla="*/ 2668001 w 6858000"/>
                <a:gd name="connsiteY402" fmla="*/ 453514 h 835479"/>
                <a:gd name="connsiteX403" fmla="*/ 2745348 w 6858000"/>
                <a:gd name="connsiteY403" fmla="*/ 501904 h 835479"/>
                <a:gd name="connsiteX404" fmla="*/ 2745351 w 6858000"/>
                <a:gd name="connsiteY404" fmla="*/ 501906 h 835479"/>
                <a:gd name="connsiteX405" fmla="*/ 2778005 w 6858000"/>
                <a:gd name="connsiteY405" fmla="*/ 507825 h 835479"/>
                <a:gd name="connsiteX406" fmla="*/ 2785439 w 6858000"/>
                <a:gd name="connsiteY406" fmla="*/ 507405 h 835479"/>
                <a:gd name="connsiteX407" fmla="*/ 2811779 w 6858000"/>
                <a:gd name="connsiteY407" fmla="*/ 497326 h 835479"/>
                <a:gd name="connsiteX408" fmla="*/ 2811786 w 6858000"/>
                <a:gd name="connsiteY408" fmla="*/ 497322 h 835479"/>
                <a:gd name="connsiteX409" fmla="*/ 2811786 w 6858000"/>
                <a:gd name="connsiteY409" fmla="*/ 497323 h 835479"/>
                <a:gd name="connsiteX410" fmla="*/ 2811779 w 6858000"/>
                <a:gd name="connsiteY410" fmla="*/ 497326 h 835479"/>
                <a:gd name="connsiteX411" fmla="*/ 2793022 w 6858000"/>
                <a:gd name="connsiteY411" fmla="*/ 506976 h 835479"/>
                <a:gd name="connsiteX412" fmla="*/ 2785439 w 6858000"/>
                <a:gd name="connsiteY412" fmla="*/ 507405 h 835479"/>
                <a:gd name="connsiteX413" fmla="*/ 2782304 w 6858000"/>
                <a:gd name="connsiteY413" fmla="*/ 508605 h 835479"/>
                <a:gd name="connsiteX414" fmla="*/ 2778005 w 6858000"/>
                <a:gd name="connsiteY414" fmla="*/ 507825 h 835479"/>
                <a:gd name="connsiteX415" fmla="*/ 2770757 w 6858000"/>
                <a:gd name="connsiteY415" fmla="*/ 508235 h 835479"/>
                <a:gd name="connsiteX416" fmla="*/ 2745351 w 6858000"/>
                <a:gd name="connsiteY416" fmla="*/ 501906 h 835479"/>
                <a:gd name="connsiteX417" fmla="*/ 2745347 w 6858000"/>
                <a:gd name="connsiteY417" fmla="*/ 501904 h 835479"/>
                <a:gd name="connsiteX418" fmla="*/ 2668000 w 6858000"/>
                <a:gd name="connsiteY418" fmla="*/ 453514 h 835479"/>
                <a:gd name="connsiteX419" fmla="*/ 2571033 w 6858000"/>
                <a:gd name="connsiteY419" fmla="*/ 380361 h 835479"/>
                <a:gd name="connsiteX420" fmla="*/ 2545006 w 6858000"/>
                <a:gd name="connsiteY420" fmla="*/ 376147 h 835479"/>
                <a:gd name="connsiteX421" fmla="*/ 2518264 w 6858000"/>
                <a:gd name="connsiteY421" fmla="*/ 379791 h 835479"/>
                <a:gd name="connsiteX422" fmla="*/ 2518262 w 6858000"/>
                <a:gd name="connsiteY422" fmla="*/ 379792 h 835479"/>
                <a:gd name="connsiteX423" fmla="*/ 2490550 w 6858000"/>
                <a:gd name="connsiteY423" fmla="*/ 386372 h 835479"/>
                <a:gd name="connsiteX424" fmla="*/ 2463017 w 6858000"/>
                <a:gd name="connsiteY424" fmla="*/ 388434 h 835479"/>
                <a:gd name="connsiteX425" fmla="*/ 2463016 w 6858000"/>
                <a:gd name="connsiteY425" fmla="*/ 388434 h 835479"/>
                <a:gd name="connsiteX426" fmla="*/ 2463015 w 6858000"/>
                <a:gd name="connsiteY426" fmla="*/ 388434 h 835479"/>
                <a:gd name="connsiteX427" fmla="*/ 2435912 w 6858000"/>
                <a:gd name="connsiteY427" fmla="*/ 382603 h 835479"/>
                <a:gd name="connsiteX428" fmla="*/ 2409487 w 6858000"/>
                <a:gd name="connsiteY428" fmla="*/ 365504 h 835479"/>
                <a:gd name="connsiteX429" fmla="*/ 2409484 w 6858000"/>
                <a:gd name="connsiteY429" fmla="*/ 365502 h 835479"/>
                <a:gd name="connsiteX430" fmla="*/ 2334043 w 6858000"/>
                <a:gd name="connsiteY430" fmla="*/ 341117 h 835479"/>
                <a:gd name="connsiteX431" fmla="*/ 2228313 w 6858000"/>
                <a:gd name="connsiteY431" fmla="*/ 312160 h 835479"/>
                <a:gd name="connsiteX432" fmla="*/ 2188878 w 6858000"/>
                <a:gd name="connsiteY432" fmla="*/ 296920 h 835479"/>
                <a:gd name="connsiteX433" fmla="*/ 2094577 w 6858000"/>
                <a:gd name="connsiteY433" fmla="*/ 274249 h 835479"/>
                <a:gd name="connsiteX434" fmla="*/ 2016468 w 6858000"/>
                <a:gd name="connsiteY434" fmla="*/ 259390 h 835479"/>
                <a:gd name="connsiteX435" fmla="*/ 1953412 w 6858000"/>
                <a:gd name="connsiteY435" fmla="*/ 212907 h 835479"/>
                <a:gd name="connsiteX436" fmla="*/ 1933218 w 6858000"/>
                <a:gd name="connsiteY436" fmla="*/ 188902 h 835479"/>
                <a:gd name="connsiteX437" fmla="*/ 1916453 w 6858000"/>
                <a:gd name="connsiteY437" fmla="*/ 173472 h 835479"/>
                <a:gd name="connsiteX438" fmla="*/ 1842157 w 6858000"/>
                <a:gd name="connsiteY438" fmla="*/ 82981 h 835479"/>
                <a:gd name="connsiteX439" fmla="*/ 1833774 w 6858000"/>
                <a:gd name="connsiteY439" fmla="*/ 75360 h 835479"/>
                <a:gd name="connsiteX440" fmla="*/ 1733187 w 6858000"/>
                <a:gd name="connsiteY440" fmla="*/ 33639 h 835479"/>
                <a:gd name="connsiteX441" fmla="*/ 1697752 w 6858000"/>
                <a:gd name="connsiteY441" fmla="*/ 10971 h 835479"/>
                <a:gd name="connsiteX442" fmla="*/ 1687320 w 6858000"/>
                <a:gd name="connsiteY442" fmla="*/ 456 h 835479"/>
                <a:gd name="connsiteX443" fmla="*/ 916806 w 6858000"/>
                <a:gd name="connsiteY443" fmla="*/ 456 h 835479"/>
                <a:gd name="connsiteX444" fmla="*/ 927155 w 6858000"/>
                <a:gd name="connsiteY444" fmla="*/ 9636 h 835479"/>
                <a:gd name="connsiteX445" fmla="*/ 1097087 w 6858000"/>
                <a:gd name="connsiteY445" fmla="*/ 6016 h 835479"/>
                <a:gd name="connsiteX446" fmla="*/ 1123185 w 6858000"/>
                <a:gd name="connsiteY446" fmla="*/ 1634 h 835479"/>
                <a:gd name="connsiteX447" fmla="*/ 1184028 w 6858000"/>
                <a:gd name="connsiteY447" fmla="*/ 26353 h 835479"/>
                <a:gd name="connsiteX448" fmla="*/ 1123184 w 6858000"/>
                <a:gd name="connsiteY448" fmla="*/ 1635 h 835479"/>
                <a:gd name="connsiteX449" fmla="*/ 1097086 w 6858000"/>
                <a:gd name="connsiteY449" fmla="*/ 6017 h 835479"/>
                <a:gd name="connsiteX450" fmla="*/ 927154 w 6858000"/>
                <a:gd name="connsiteY450" fmla="*/ 9637 h 835479"/>
                <a:gd name="connsiteX451" fmla="*/ 916804 w 6858000"/>
                <a:gd name="connsiteY451" fmla="*/ 456 h 835479"/>
                <a:gd name="connsiteX452" fmla="*/ 578772 w 6858000"/>
                <a:gd name="connsiteY452" fmla="*/ 456 h 835479"/>
                <a:gd name="connsiteX453" fmla="*/ 556046 w 6858000"/>
                <a:gd name="connsiteY453" fmla="*/ 6589 h 835479"/>
                <a:gd name="connsiteX454" fmla="*/ 517850 w 6858000"/>
                <a:gd name="connsiteY454" fmla="*/ 15506 h 835479"/>
                <a:gd name="connsiteX455" fmla="*/ 556047 w 6858000"/>
                <a:gd name="connsiteY455" fmla="*/ 6588 h 835479"/>
                <a:gd name="connsiteX456" fmla="*/ 578770 w 6858000"/>
                <a:gd name="connsiteY456" fmla="*/ 456 h 835479"/>
                <a:gd name="connsiteX457" fmla="*/ 0 w 6858000"/>
                <a:gd name="connsiteY457" fmla="*/ 456 h 835479"/>
                <a:gd name="connsiteX458" fmla="*/ 0 w 6858000"/>
                <a:gd name="connsiteY458" fmla="*/ 20445 h 835479"/>
                <a:gd name="connsiteX459" fmla="*/ 0 w 6858000"/>
                <a:gd name="connsiteY459" fmla="*/ 29969 h 835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</a:cxnLst>
              <a:rect l="l" t="t" r="r" b="b"/>
              <a:pathLst>
                <a:path w="6858000" h="835479">
                  <a:moveTo>
                    <a:pt x="6564619" y="468946"/>
                  </a:moveTo>
                  <a:lnTo>
                    <a:pt x="6564620" y="468946"/>
                  </a:lnTo>
                  <a:cubicBezTo>
                    <a:pt x="6575478" y="479233"/>
                    <a:pt x="6582146" y="485329"/>
                    <a:pt x="6588625" y="491425"/>
                  </a:cubicBezTo>
                  <a:lnTo>
                    <a:pt x="6625224" y="508047"/>
                  </a:lnTo>
                  <a:lnTo>
                    <a:pt x="6662539" y="500953"/>
                  </a:lnTo>
                  <a:lnTo>
                    <a:pt x="6662540" y="500952"/>
                  </a:lnTo>
                  <a:lnTo>
                    <a:pt x="6662543" y="500951"/>
                  </a:lnTo>
                  <a:lnTo>
                    <a:pt x="6683026" y="489501"/>
                  </a:lnTo>
                  <a:lnTo>
                    <a:pt x="6702975" y="486354"/>
                  </a:lnTo>
                  <a:lnTo>
                    <a:pt x="6702976" y="486354"/>
                  </a:lnTo>
                  <a:cubicBezTo>
                    <a:pt x="6716168" y="486759"/>
                    <a:pt x="6729218" y="491903"/>
                    <a:pt x="6742552" y="500190"/>
                  </a:cubicBezTo>
                  <a:lnTo>
                    <a:pt x="6742554" y="500191"/>
                  </a:lnTo>
                  <a:lnTo>
                    <a:pt x="6812061" y="519668"/>
                  </a:lnTo>
                  <a:lnTo>
                    <a:pt x="6776799" y="514894"/>
                  </a:lnTo>
                  <a:lnTo>
                    <a:pt x="6742554" y="500191"/>
                  </a:lnTo>
                  <a:lnTo>
                    <a:pt x="6742551" y="500190"/>
                  </a:lnTo>
                  <a:lnTo>
                    <a:pt x="6702975" y="486354"/>
                  </a:lnTo>
                  <a:lnTo>
                    <a:pt x="6662543" y="500951"/>
                  </a:lnTo>
                  <a:lnTo>
                    <a:pt x="6662541" y="500952"/>
                  </a:lnTo>
                  <a:lnTo>
                    <a:pt x="6662539" y="500953"/>
                  </a:lnTo>
                  <a:lnTo>
                    <a:pt x="6645551" y="508036"/>
                  </a:lnTo>
                  <a:lnTo>
                    <a:pt x="6625224" y="508047"/>
                  </a:lnTo>
                  <a:lnTo>
                    <a:pt x="6625223" y="508047"/>
                  </a:lnTo>
                  <a:cubicBezTo>
                    <a:pt x="6611340" y="505951"/>
                    <a:pt x="6597577" y="499903"/>
                    <a:pt x="6588624" y="491425"/>
                  </a:cubicBezTo>
                  <a:close/>
                  <a:moveTo>
                    <a:pt x="6438980" y="549267"/>
                  </a:moveTo>
                  <a:lnTo>
                    <a:pt x="6463839" y="529336"/>
                  </a:lnTo>
                  <a:lnTo>
                    <a:pt x="6463848" y="529334"/>
                  </a:lnTo>
                  <a:lnTo>
                    <a:pt x="6513011" y="515538"/>
                  </a:lnTo>
                  <a:lnTo>
                    <a:pt x="6546193" y="496733"/>
                  </a:lnTo>
                  <a:lnTo>
                    <a:pt x="6546194" y="496733"/>
                  </a:lnTo>
                  <a:lnTo>
                    <a:pt x="6521803" y="513071"/>
                  </a:lnTo>
                  <a:lnTo>
                    <a:pt x="6513011" y="515538"/>
                  </a:lnTo>
                  <a:lnTo>
                    <a:pt x="6508051" y="518349"/>
                  </a:lnTo>
                  <a:lnTo>
                    <a:pt x="6463848" y="529334"/>
                  </a:lnTo>
                  <a:lnTo>
                    <a:pt x="6463840" y="529336"/>
                  </a:lnTo>
                  <a:cubicBezTo>
                    <a:pt x="6451649" y="532288"/>
                    <a:pt x="6444076" y="539765"/>
                    <a:pt x="6438980" y="549267"/>
                  </a:cubicBezTo>
                  <a:close/>
                  <a:moveTo>
                    <a:pt x="6365203" y="635242"/>
                  </a:moveTo>
                  <a:lnTo>
                    <a:pt x="6387909" y="633959"/>
                  </a:lnTo>
                  <a:lnTo>
                    <a:pt x="6391548" y="632195"/>
                  </a:lnTo>
                  <a:lnTo>
                    <a:pt x="6407331" y="624541"/>
                  </a:lnTo>
                  <a:lnTo>
                    <a:pt x="6407332" y="624541"/>
                  </a:lnTo>
                  <a:lnTo>
                    <a:pt x="6391548" y="632195"/>
                  </a:lnTo>
                  <a:lnTo>
                    <a:pt x="6387909" y="633961"/>
                  </a:lnTo>
                  <a:close/>
                  <a:moveTo>
                    <a:pt x="4221390" y="396172"/>
                  </a:moveTo>
                  <a:lnTo>
                    <a:pt x="4221391" y="396172"/>
                  </a:lnTo>
                  <a:cubicBezTo>
                    <a:pt x="4232060" y="396934"/>
                    <a:pt x="4243872" y="397124"/>
                    <a:pt x="4253014" y="401888"/>
                  </a:cubicBezTo>
                  <a:cubicBezTo>
                    <a:pt x="4277401" y="414081"/>
                    <a:pt x="4300070" y="429701"/>
                    <a:pt x="4324645" y="441704"/>
                  </a:cubicBezTo>
                  <a:lnTo>
                    <a:pt x="4363890" y="450658"/>
                  </a:lnTo>
                  <a:lnTo>
                    <a:pt x="4482003" y="449896"/>
                  </a:lnTo>
                  <a:cubicBezTo>
                    <a:pt x="4546775" y="447228"/>
                    <a:pt x="4612499" y="446656"/>
                    <a:pt x="4659173" y="389886"/>
                  </a:cubicBezTo>
                  <a:cubicBezTo>
                    <a:pt x="4662985" y="385314"/>
                    <a:pt x="4671175" y="382646"/>
                    <a:pt x="4677654" y="381884"/>
                  </a:cubicBezTo>
                  <a:cubicBezTo>
                    <a:pt x="4707563" y="378265"/>
                    <a:pt x="4738234" y="377883"/>
                    <a:pt x="4767763" y="371977"/>
                  </a:cubicBezTo>
                  <a:cubicBezTo>
                    <a:pt x="4779574" y="369596"/>
                    <a:pt x="4790386" y="368787"/>
                    <a:pt x="4800482" y="370668"/>
                  </a:cubicBezTo>
                  <a:lnTo>
                    <a:pt x="4800483" y="370668"/>
                  </a:lnTo>
                  <a:cubicBezTo>
                    <a:pt x="4810580" y="372549"/>
                    <a:pt x="4819963" y="377122"/>
                    <a:pt x="4828916" y="385504"/>
                  </a:cubicBezTo>
                  <a:lnTo>
                    <a:pt x="4863342" y="407685"/>
                  </a:lnTo>
                  <a:lnTo>
                    <a:pt x="4889274" y="415214"/>
                  </a:lnTo>
                  <a:lnTo>
                    <a:pt x="4912167" y="413509"/>
                  </a:lnTo>
                  <a:cubicBezTo>
                    <a:pt x="4919977" y="411794"/>
                    <a:pt x="4927121" y="411437"/>
                    <a:pt x="4933803" y="412107"/>
                  </a:cubicBezTo>
                  <a:lnTo>
                    <a:pt x="4933804" y="412107"/>
                  </a:lnTo>
                  <a:lnTo>
                    <a:pt x="4952672" y="416866"/>
                  </a:lnTo>
                  <a:lnTo>
                    <a:pt x="4957452" y="419659"/>
                  </a:lnTo>
                  <a:lnTo>
                    <a:pt x="4961455" y="420937"/>
                  </a:lnTo>
                  <a:cubicBezTo>
                    <a:pt x="4970096" y="425448"/>
                    <a:pt x="4978393" y="431154"/>
                    <a:pt x="4987037" y="436941"/>
                  </a:cubicBezTo>
                  <a:cubicBezTo>
                    <a:pt x="5003801" y="448180"/>
                    <a:pt x="5022852" y="462278"/>
                    <a:pt x="5041521" y="463420"/>
                  </a:cubicBezTo>
                  <a:lnTo>
                    <a:pt x="5041527" y="463422"/>
                  </a:lnTo>
                  <a:lnTo>
                    <a:pt x="5064789" y="468043"/>
                  </a:lnTo>
                  <a:lnTo>
                    <a:pt x="5070584" y="470217"/>
                  </a:lnTo>
                  <a:lnTo>
                    <a:pt x="5072375" y="470636"/>
                  </a:lnTo>
                  <a:lnTo>
                    <a:pt x="5087443" y="476540"/>
                  </a:lnTo>
                  <a:lnTo>
                    <a:pt x="5133219" y="489567"/>
                  </a:lnTo>
                  <a:lnTo>
                    <a:pt x="5133224" y="489569"/>
                  </a:lnTo>
                  <a:lnTo>
                    <a:pt x="5166112" y="482853"/>
                  </a:lnTo>
                  <a:lnTo>
                    <a:pt x="5166113" y="482853"/>
                  </a:lnTo>
                  <a:cubicBezTo>
                    <a:pt x="5167637" y="482091"/>
                    <a:pt x="5169780" y="482663"/>
                    <a:pt x="5172090" y="483545"/>
                  </a:cubicBezTo>
                  <a:lnTo>
                    <a:pt x="5179067" y="486091"/>
                  </a:lnTo>
                  <a:lnTo>
                    <a:pt x="5229432" y="485925"/>
                  </a:lnTo>
                  <a:lnTo>
                    <a:pt x="5243613" y="478254"/>
                  </a:lnTo>
                  <a:lnTo>
                    <a:pt x="5272795" y="462468"/>
                  </a:lnTo>
                  <a:cubicBezTo>
                    <a:pt x="5285440" y="450823"/>
                    <a:pt x="5298594" y="443117"/>
                    <a:pt x="5312287" y="438565"/>
                  </a:cubicBezTo>
                  <a:lnTo>
                    <a:pt x="5321350" y="437509"/>
                  </a:lnTo>
                  <a:lnTo>
                    <a:pt x="5326162" y="435035"/>
                  </a:lnTo>
                  <a:lnTo>
                    <a:pt x="5355013" y="433589"/>
                  </a:lnTo>
                  <a:lnTo>
                    <a:pt x="5355014" y="433589"/>
                  </a:lnTo>
                  <a:cubicBezTo>
                    <a:pt x="5364882" y="434238"/>
                    <a:pt x="5375002" y="435941"/>
                    <a:pt x="5385384" y="438465"/>
                  </a:cubicBezTo>
                  <a:cubicBezTo>
                    <a:pt x="5398721" y="441704"/>
                    <a:pt x="5412057" y="443990"/>
                    <a:pt x="5425582" y="446656"/>
                  </a:cubicBezTo>
                  <a:cubicBezTo>
                    <a:pt x="5443870" y="450466"/>
                    <a:pt x="5462351" y="454468"/>
                    <a:pt x="5480637" y="458278"/>
                  </a:cubicBezTo>
                  <a:lnTo>
                    <a:pt x="5507667" y="462803"/>
                  </a:lnTo>
                  <a:lnTo>
                    <a:pt x="5531691" y="452184"/>
                  </a:lnTo>
                  <a:lnTo>
                    <a:pt x="5531692" y="452183"/>
                  </a:lnTo>
                  <a:cubicBezTo>
                    <a:pt x="5537599" y="445133"/>
                    <a:pt x="5542648" y="441941"/>
                    <a:pt x="5547577" y="442037"/>
                  </a:cubicBezTo>
                  <a:lnTo>
                    <a:pt x="5547578" y="442037"/>
                  </a:lnTo>
                  <a:cubicBezTo>
                    <a:pt x="5552507" y="442132"/>
                    <a:pt x="5557317" y="445514"/>
                    <a:pt x="5562746" y="451610"/>
                  </a:cubicBezTo>
                  <a:cubicBezTo>
                    <a:pt x="5600467" y="494284"/>
                    <a:pt x="5646189" y="520954"/>
                    <a:pt x="5704483" y="522858"/>
                  </a:cubicBezTo>
                  <a:cubicBezTo>
                    <a:pt x="5716485" y="523241"/>
                    <a:pt x="5728678" y="525906"/>
                    <a:pt x="5740488" y="528765"/>
                  </a:cubicBezTo>
                  <a:cubicBezTo>
                    <a:pt x="5747728" y="530479"/>
                    <a:pt x="5756493" y="532385"/>
                    <a:pt x="5760873" y="537529"/>
                  </a:cubicBezTo>
                  <a:cubicBezTo>
                    <a:pt x="5794974" y="576772"/>
                    <a:pt x="5837457" y="604015"/>
                    <a:pt x="5883751" y="625924"/>
                  </a:cubicBezTo>
                  <a:lnTo>
                    <a:pt x="5883755" y="625926"/>
                  </a:lnTo>
                  <a:lnTo>
                    <a:pt x="5935945" y="643829"/>
                  </a:lnTo>
                  <a:lnTo>
                    <a:pt x="5935949" y="643830"/>
                  </a:lnTo>
                  <a:lnTo>
                    <a:pt x="5993289" y="640211"/>
                  </a:lnTo>
                  <a:lnTo>
                    <a:pt x="5993290" y="640210"/>
                  </a:lnTo>
                  <a:cubicBezTo>
                    <a:pt x="6004530" y="639068"/>
                    <a:pt x="6017484" y="639259"/>
                    <a:pt x="6026439" y="633735"/>
                  </a:cubicBezTo>
                  <a:cubicBezTo>
                    <a:pt x="6054824" y="616397"/>
                    <a:pt x="6082257" y="597729"/>
                    <a:pt x="6108737" y="577534"/>
                  </a:cubicBezTo>
                  <a:cubicBezTo>
                    <a:pt x="6120073" y="568866"/>
                    <a:pt x="6126883" y="563913"/>
                    <a:pt x="6133313" y="563843"/>
                  </a:cubicBezTo>
                  <a:lnTo>
                    <a:pt x="6133314" y="563843"/>
                  </a:lnTo>
                  <a:lnTo>
                    <a:pt x="6143189" y="567542"/>
                  </a:lnTo>
                  <a:lnTo>
                    <a:pt x="6155599" y="579438"/>
                  </a:lnTo>
                  <a:lnTo>
                    <a:pt x="6155602" y="579440"/>
                  </a:lnTo>
                  <a:cubicBezTo>
                    <a:pt x="6175797" y="601729"/>
                    <a:pt x="6200944" y="613349"/>
                    <a:pt x="6228756" y="618111"/>
                  </a:cubicBezTo>
                  <a:lnTo>
                    <a:pt x="6361539" y="635448"/>
                  </a:lnTo>
                  <a:lnTo>
                    <a:pt x="6361538" y="635448"/>
                  </a:lnTo>
                  <a:cubicBezTo>
                    <a:pt x="6317150" y="631828"/>
                    <a:pt x="6272763" y="625542"/>
                    <a:pt x="6228755" y="618111"/>
                  </a:cubicBezTo>
                  <a:cubicBezTo>
                    <a:pt x="6200943" y="613349"/>
                    <a:pt x="6175796" y="601729"/>
                    <a:pt x="6155601" y="579440"/>
                  </a:cubicBezTo>
                  <a:lnTo>
                    <a:pt x="6155599" y="579438"/>
                  </a:lnTo>
                  <a:lnTo>
                    <a:pt x="6133314" y="563843"/>
                  </a:lnTo>
                  <a:lnTo>
                    <a:pt x="6108738" y="577534"/>
                  </a:lnTo>
                  <a:cubicBezTo>
                    <a:pt x="6082258" y="597729"/>
                    <a:pt x="6054825" y="616397"/>
                    <a:pt x="6026440" y="633735"/>
                  </a:cubicBezTo>
                  <a:cubicBezTo>
                    <a:pt x="6017485" y="639259"/>
                    <a:pt x="6004531" y="639068"/>
                    <a:pt x="5993291" y="640210"/>
                  </a:cubicBezTo>
                  <a:lnTo>
                    <a:pt x="5993289" y="640211"/>
                  </a:lnTo>
                  <a:lnTo>
                    <a:pt x="5964476" y="643664"/>
                  </a:lnTo>
                  <a:lnTo>
                    <a:pt x="5935949" y="643830"/>
                  </a:lnTo>
                  <a:lnTo>
                    <a:pt x="5935948" y="643830"/>
                  </a:lnTo>
                  <a:lnTo>
                    <a:pt x="5935945" y="643829"/>
                  </a:lnTo>
                  <a:lnTo>
                    <a:pt x="5909350" y="636949"/>
                  </a:lnTo>
                  <a:lnTo>
                    <a:pt x="5883755" y="625926"/>
                  </a:lnTo>
                  <a:lnTo>
                    <a:pt x="5883750" y="625924"/>
                  </a:lnTo>
                  <a:cubicBezTo>
                    <a:pt x="5837456" y="604015"/>
                    <a:pt x="5794973" y="576772"/>
                    <a:pt x="5760872" y="537529"/>
                  </a:cubicBezTo>
                  <a:cubicBezTo>
                    <a:pt x="5756492" y="532385"/>
                    <a:pt x="5747727" y="530479"/>
                    <a:pt x="5740487" y="528765"/>
                  </a:cubicBezTo>
                  <a:cubicBezTo>
                    <a:pt x="5728677" y="525906"/>
                    <a:pt x="5716484" y="523241"/>
                    <a:pt x="5704482" y="522858"/>
                  </a:cubicBezTo>
                  <a:cubicBezTo>
                    <a:pt x="5646188" y="520954"/>
                    <a:pt x="5600466" y="494284"/>
                    <a:pt x="5562745" y="451610"/>
                  </a:cubicBezTo>
                  <a:lnTo>
                    <a:pt x="5547577" y="442037"/>
                  </a:lnTo>
                  <a:lnTo>
                    <a:pt x="5531693" y="452183"/>
                  </a:lnTo>
                  <a:lnTo>
                    <a:pt x="5531691" y="452184"/>
                  </a:lnTo>
                  <a:lnTo>
                    <a:pt x="5520421" y="460582"/>
                  </a:lnTo>
                  <a:lnTo>
                    <a:pt x="5507667" y="462803"/>
                  </a:lnTo>
                  <a:lnTo>
                    <a:pt x="5507666" y="462803"/>
                  </a:lnTo>
                  <a:cubicBezTo>
                    <a:pt x="5498831" y="462755"/>
                    <a:pt x="5489496" y="460183"/>
                    <a:pt x="5480636" y="458278"/>
                  </a:cubicBezTo>
                  <a:cubicBezTo>
                    <a:pt x="5462350" y="454468"/>
                    <a:pt x="5443869" y="450466"/>
                    <a:pt x="5425581" y="446656"/>
                  </a:cubicBezTo>
                  <a:cubicBezTo>
                    <a:pt x="5412056" y="443990"/>
                    <a:pt x="5398720" y="441704"/>
                    <a:pt x="5385383" y="438465"/>
                  </a:cubicBezTo>
                  <a:lnTo>
                    <a:pt x="5355013" y="433589"/>
                  </a:lnTo>
                  <a:lnTo>
                    <a:pt x="5321350" y="437509"/>
                  </a:lnTo>
                  <a:lnTo>
                    <a:pt x="5272796" y="462468"/>
                  </a:lnTo>
                  <a:lnTo>
                    <a:pt x="5243613" y="478254"/>
                  </a:lnTo>
                  <a:lnTo>
                    <a:pt x="5229433" y="485925"/>
                  </a:lnTo>
                  <a:cubicBezTo>
                    <a:pt x="5213597" y="489759"/>
                    <a:pt x="5196594" y="489711"/>
                    <a:pt x="5179067" y="486091"/>
                  </a:cubicBezTo>
                  <a:lnTo>
                    <a:pt x="5179066" y="486091"/>
                  </a:lnTo>
                  <a:cubicBezTo>
                    <a:pt x="5176875" y="485615"/>
                    <a:pt x="5174399" y="484425"/>
                    <a:pt x="5172089" y="483545"/>
                  </a:cubicBezTo>
                  <a:lnTo>
                    <a:pt x="5166113" y="482853"/>
                  </a:lnTo>
                  <a:lnTo>
                    <a:pt x="5133224" y="489569"/>
                  </a:lnTo>
                  <a:lnTo>
                    <a:pt x="5133223" y="489569"/>
                  </a:lnTo>
                  <a:lnTo>
                    <a:pt x="5133219" y="489567"/>
                  </a:lnTo>
                  <a:lnTo>
                    <a:pt x="5102460" y="482424"/>
                  </a:lnTo>
                  <a:lnTo>
                    <a:pt x="5087443" y="476540"/>
                  </a:lnTo>
                  <a:lnTo>
                    <a:pt x="5087422" y="476534"/>
                  </a:lnTo>
                  <a:lnTo>
                    <a:pt x="5070584" y="470217"/>
                  </a:lnTo>
                  <a:lnTo>
                    <a:pt x="5041527" y="463422"/>
                  </a:lnTo>
                  <a:lnTo>
                    <a:pt x="5041520" y="463420"/>
                  </a:lnTo>
                  <a:cubicBezTo>
                    <a:pt x="5022851" y="462278"/>
                    <a:pt x="5003800" y="448180"/>
                    <a:pt x="4987036" y="436941"/>
                  </a:cubicBezTo>
                  <a:lnTo>
                    <a:pt x="4957452" y="419659"/>
                  </a:lnTo>
                  <a:lnTo>
                    <a:pt x="4933804" y="412107"/>
                  </a:lnTo>
                  <a:lnTo>
                    <a:pt x="4912168" y="413509"/>
                  </a:lnTo>
                  <a:cubicBezTo>
                    <a:pt x="4904357" y="415271"/>
                    <a:pt x="4896713" y="415783"/>
                    <a:pt x="4889275" y="415214"/>
                  </a:cubicBezTo>
                  <a:lnTo>
                    <a:pt x="4889274" y="415214"/>
                  </a:lnTo>
                  <a:lnTo>
                    <a:pt x="4867613" y="410436"/>
                  </a:lnTo>
                  <a:lnTo>
                    <a:pt x="4863342" y="407685"/>
                  </a:lnTo>
                  <a:lnTo>
                    <a:pt x="4857316" y="405935"/>
                  </a:lnTo>
                  <a:cubicBezTo>
                    <a:pt x="4847213" y="400792"/>
                    <a:pt x="4837702" y="393791"/>
                    <a:pt x="4828915" y="385504"/>
                  </a:cubicBezTo>
                  <a:lnTo>
                    <a:pt x="4800482" y="370668"/>
                  </a:lnTo>
                  <a:lnTo>
                    <a:pt x="4767764" y="371977"/>
                  </a:lnTo>
                  <a:cubicBezTo>
                    <a:pt x="4738235" y="377883"/>
                    <a:pt x="4707564" y="378265"/>
                    <a:pt x="4677655" y="381884"/>
                  </a:cubicBezTo>
                  <a:cubicBezTo>
                    <a:pt x="4671176" y="382646"/>
                    <a:pt x="4662986" y="385314"/>
                    <a:pt x="4659174" y="389886"/>
                  </a:cubicBezTo>
                  <a:cubicBezTo>
                    <a:pt x="4612500" y="446656"/>
                    <a:pt x="4546776" y="447228"/>
                    <a:pt x="4482004" y="449896"/>
                  </a:cubicBezTo>
                  <a:cubicBezTo>
                    <a:pt x="4442761" y="451610"/>
                    <a:pt x="4403325" y="451610"/>
                    <a:pt x="4363890" y="450658"/>
                  </a:cubicBezTo>
                  <a:lnTo>
                    <a:pt x="4363889" y="450658"/>
                  </a:lnTo>
                  <a:cubicBezTo>
                    <a:pt x="4350553" y="450466"/>
                    <a:pt x="4336456" y="447418"/>
                    <a:pt x="4324644" y="441704"/>
                  </a:cubicBezTo>
                  <a:cubicBezTo>
                    <a:pt x="4300069" y="429701"/>
                    <a:pt x="4277400" y="414081"/>
                    <a:pt x="4253013" y="401888"/>
                  </a:cubicBezTo>
                  <a:close/>
                  <a:moveTo>
                    <a:pt x="4165382" y="392362"/>
                  </a:moveTo>
                  <a:lnTo>
                    <a:pt x="4165383" y="392362"/>
                  </a:lnTo>
                  <a:lnTo>
                    <a:pt x="4192387" y="396267"/>
                  </a:lnTo>
                  <a:lnTo>
                    <a:pt x="4192386" y="396267"/>
                  </a:lnTo>
                  <a:cubicBezTo>
                    <a:pt x="4182766" y="396363"/>
                    <a:pt x="4173479" y="395791"/>
                    <a:pt x="4165382" y="392362"/>
                  </a:cubicBezTo>
                  <a:close/>
                  <a:moveTo>
                    <a:pt x="3885337" y="379980"/>
                  </a:moveTo>
                  <a:lnTo>
                    <a:pt x="3885338" y="379980"/>
                  </a:lnTo>
                  <a:lnTo>
                    <a:pt x="3885341" y="379982"/>
                  </a:lnTo>
                  <a:lnTo>
                    <a:pt x="3962157" y="411865"/>
                  </a:lnTo>
                  <a:lnTo>
                    <a:pt x="3962159" y="411865"/>
                  </a:lnTo>
                  <a:lnTo>
                    <a:pt x="4043837" y="396173"/>
                  </a:lnTo>
                  <a:lnTo>
                    <a:pt x="4043838" y="396172"/>
                  </a:lnTo>
                  <a:cubicBezTo>
                    <a:pt x="4063841" y="387409"/>
                    <a:pt x="4083701" y="382027"/>
                    <a:pt x="4103824" y="381051"/>
                  </a:cubicBezTo>
                  <a:lnTo>
                    <a:pt x="4103825" y="381051"/>
                  </a:lnTo>
                  <a:lnTo>
                    <a:pt x="4134255" y="383018"/>
                  </a:lnTo>
                  <a:lnTo>
                    <a:pt x="4165381" y="392362"/>
                  </a:lnTo>
                  <a:lnTo>
                    <a:pt x="4103825" y="381051"/>
                  </a:lnTo>
                  <a:lnTo>
                    <a:pt x="4043839" y="396172"/>
                  </a:lnTo>
                  <a:lnTo>
                    <a:pt x="4043837" y="396173"/>
                  </a:lnTo>
                  <a:lnTo>
                    <a:pt x="4002409" y="409475"/>
                  </a:lnTo>
                  <a:lnTo>
                    <a:pt x="3962159" y="411865"/>
                  </a:lnTo>
                  <a:lnTo>
                    <a:pt x="3962158" y="411865"/>
                  </a:lnTo>
                  <a:lnTo>
                    <a:pt x="3962157" y="411865"/>
                  </a:lnTo>
                  <a:lnTo>
                    <a:pt x="3923124" y="402361"/>
                  </a:lnTo>
                  <a:lnTo>
                    <a:pt x="3885341" y="379982"/>
                  </a:lnTo>
                  <a:close/>
                  <a:moveTo>
                    <a:pt x="3669899" y="394577"/>
                  </a:moveTo>
                  <a:lnTo>
                    <a:pt x="3680163" y="397173"/>
                  </a:lnTo>
                  <a:lnTo>
                    <a:pt x="3734836" y="393125"/>
                  </a:lnTo>
                  <a:lnTo>
                    <a:pt x="3734837" y="393125"/>
                  </a:lnTo>
                  <a:cubicBezTo>
                    <a:pt x="3741315" y="392173"/>
                    <a:pt x="3749125" y="390839"/>
                    <a:pt x="3754652" y="393507"/>
                  </a:cubicBezTo>
                  <a:lnTo>
                    <a:pt x="3789775" y="399864"/>
                  </a:lnTo>
                  <a:lnTo>
                    <a:pt x="3822471" y="384932"/>
                  </a:lnTo>
                  <a:cubicBezTo>
                    <a:pt x="3831901" y="377884"/>
                    <a:pt x="3842045" y="372264"/>
                    <a:pt x="3852618" y="370597"/>
                  </a:cubicBezTo>
                  <a:lnTo>
                    <a:pt x="3852619" y="370597"/>
                  </a:lnTo>
                  <a:lnTo>
                    <a:pt x="3868763" y="371377"/>
                  </a:lnTo>
                  <a:lnTo>
                    <a:pt x="3885336" y="379980"/>
                  </a:lnTo>
                  <a:lnTo>
                    <a:pt x="3852619" y="370597"/>
                  </a:lnTo>
                  <a:lnTo>
                    <a:pt x="3822472" y="384932"/>
                  </a:lnTo>
                  <a:cubicBezTo>
                    <a:pt x="3811613" y="393124"/>
                    <a:pt x="3800896" y="398269"/>
                    <a:pt x="3789776" y="399864"/>
                  </a:cubicBezTo>
                  <a:lnTo>
                    <a:pt x="3789775" y="399864"/>
                  </a:lnTo>
                  <a:cubicBezTo>
                    <a:pt x="3778654" y="401460"/>
                    <a:pt x="3767129" y="399507"/>
                    <a:pt x="3754651" y="393507"/>
                  </a:cubicBezTo>
                  <a:lnTo>
                    <a:pt x="3734837" y="393125"/>
                  </a:lnTo>
                  <a:lnTo>
                    <a:pt x="3680163" y="397173"/>
                  </a:lnTo>
                  <a:lnTo>
                    <a:pt x="3680162" y="397173"/>
                  </a:lnTo>
                  <a:close/>
                  <a:moveTo>
                    <a:pt x="2836171" y="465063"/>
                  </a:moveTo>
                  <a:lnTo>
                    <a:pt x="2848792" y="456372"/>
                  </a:lnTo>
                  <a:cubicBezTo>
                    <a:pt x="2865009" y="451372"/>
                    <a:pt x="2881306" y="445515"/>
                    <a:pt x="2897784" y="440769"/>
                  </a:cubicBezTo>
                  <a:lnTo>
                    <a:pt x="2903549" y="439740"/>
                  </a:lnTo>
                  <a:lnTo>
                    <a:pt x="2914327" y="436466"/>
                  </a:lnTo>
                  <a:lnTo>
                    <a:pt x="2947858" y="431835"/>
                  </a:lnTo>
                  <a:lnTo>
                    <a:pt x="2947861" y="431834"/>
                  </a:lnTo>
                  <a:lnTo>
                    <a:pt x="2947862" y="431834"/>
                  </a:lnTo>
                  <a:cubicBezTo>
                    <a:pt x="2959156" y="431465"/>
                    <a:pt x="2970575" y="432465"/>
                    <a:pt x="2982148" y="435418"/>
                  </a:cubicBezTo>
                  <a:lnTo>
                    <a:pt x="3077401" y="447111"/>
                  </a:lnTo>
                  <a:lnTo>
                    <a:pt x="3172653" y="434656"/>
                  </a:lnTo>
                  <a:cubicBezTo>
                    <a:pt x="3276479" y="408747"/>
                    <a:pt x="3380304" y="381315"/>
                    <a:pt x="3489466" y="387029"/>
                  </a:cubicBezTo>
                  <a:cubicBezTo>
                    <a:pt x="3507562" y="387981"/>
                    <a:pt x="3529089" y="376360"/>
                    <a:pt x="3544712" y="364930"/>
                  </a:cubicBezTo>
                  <a:cubicBezTo>
                    <a:pt x="3559667" y="354072"/>
                    <a:pt x="3566811" y="348213"/>
                    <a:pt x="3574407" y="347308"/>
                  </a:cubicBezTo>
                  <a:lnTo>
                    <a:pt x="3574408" y="347308"/>
                  </a:lnTo>
                  <a:cubicBezTo>
                    <a:pt x="3582004" y="346403"/>
                    <a:pt x="3590053" y="350452"/>
                    <a:pt x="3606817" y="359406"/>
                  </a:cubicBezTo>
                  <a:cubicBezTo>
                    <a:pt x="3614819" y="363788"/>
                    <a:pt x="3624725" y="366454"/>
                    <a:pt x="3630632" y="372932"/>
                  </a:cubicBezTo>
                  <a:lnTo>
                    <a:pt x="3651953" y="388826"/>
                  </a:lnTo>
                  <a:lnTo>
                    <a:pt x="3630631" y="372932"/>
                  </a:lnTo>
                  <a:cubicBezTo>
                    <a:pt x="3624724" y="366454"/>
                    <a:pt x="3614818" y="363788"/>
                    <a:pt x="3606816" y="359406"/>
                  </a:cubicBezTo>
                  <a:cubicBezTo>
                    <a:pt x="3598434" y="354929"/>
                    <a:pt x="3592231" y="351678"/>
                    <a:pt x="3587173" y="349660"/>
                  </a:cubicBezTo>
                  <a:lnTo>
                    <a:pt x="3574407" y="347308"/>
                  </a:lnTo>
                  <a:lnTo>
                    <a:pt x="3562320" y="352387"/>
                  </a:lnTo>
                  <a:cubicBezTo>
                    <a:pt x="3557715" y="355322"/>
                    <a:pt x="3552190" y="359501"/>
                    <a:pt x="3544713" y="364930"/>
                  </a:cubicBezTo>
                  <a:cubicBezTo>
                    <a:pt x="3529090" y="376360"/>
                    <a:pt x="3507563" y="387981"/>
                    <a:pt x="3489467" y="387029"/>
                  </a:cubicBezTo>
                  <a:cubicBezTo>
                    <a:pt x="3380305" y="381315"/>
                    <a:pt x="3276480" y="408747"/>
                    <a:pt x="3172654" y="434656"/>
                  </a:cubicBezTo>
                  <a:cubicBezTo>
                    <a:pt x="3140649" y="442658"/>
                    <a:pt x="3109025" y="446896"/>
                    <a:pt x="3077401" y="447111"/>
                  </a:cubicBezTo>
                  <a:lnTo>
                    <a:pt x="3077400" y="447111"/>
                  </a:lnTo>
                  <a:cubicBezTo>
                    <a:pt x="3045776" y="447325"/>
                    <a:pt x="3014152" y="443515"/>
                    <a:pt x="2982147" y="435418"/>
                  </a:cubicBezTo>
                  <a:lnTo>
                    <a:pt x="2947862" y="431834"/>
                  </a:lnTo>
                  <a:lnTo>
                    <a:pt x="2947858" y="431835"/>
                  </a:lnTo>
                  <a:lnTo>
                    <a:pt x="2903549" y="439740"/>
                  </a:lnTo>
                  <a:lnTo>
                    <a:pt x="2848793" y="456372"/>
                  </a:lnTo>
                  <a:cubicBezTo>
                    <a:pt x="2844316" y="457705"/>
                    <a:pt x="2839982" y="460991"/>
                    <a:pt x="2836172" y="465063"/>
                  </a:cubicBezTo>
                  <a:close/>
                  <a:moveTo>
                    <a:pt x="1268757" y="18376"/>
                  </a:moveTo>
                  <a:cubicBezTo>
                    <a:pt x="1275401" y="18828"/>
                    <a:pt x="1281688" y="20400"/>
                    <a:pt x="1286069" y="23543"/>
                  </a:cubicBezTo>
                  <a:cubicBezTo>
                    <a:pt x="1306929" y="38116"/>
                    <a:pt x="1328552" y="44356"/>
                    <a:pt x="1350627" y="45880"/>
                  </a:cubicBezTo>
                  <a:lnTo>
                    <a:pt x="1413839" y="40286"/>
                  </a:lnTo>
                  <a:lnTo>
                    <a:pt x="1350626" y="45881"/>
                  </a:lnTo>
                  <a:cubicBezTo>
                    <a:pt x="1328551" y="44356"/>
                    <a:pt x="1306929" y="38117"/>
                    <a:pt x="1286068" y="23543"/>
                  </a:cubicBezTo>
                  <a:close/>
                  <a:moveTo>
                    <a:pt x="313532" y="14019"/>
                  </a:moveTo>
                  <a:lnTo>
                    <a:pt x="313533" y="14018"/>
                  </a:lnTo>
                  <a:cubicBezTo>
                    <a:pt x="316389" y="9826"/>
                    <a:pt x="330298" y="12112"/>
                    <a:pt x="338870" y="13446"/>
                  </a:cubicBezTo>
                  <a:lnTo>
                    <a:pt x="338902" y="13453"/>
                  </a:lnTo>
                  <a:lnTo>
                    <a:pt x="395639" y="23353"/>
                  </a:lnTo>
                  <a:lnTo>
                    <a:pt x="367327" y="19543"/>
                  </a:lnTo>
                  <a:lnTo>
                    <a:pt x="338902" y="13453"/>
                  </a:lnTo>
                  <a:lnTo>
                    <a:pt x="338869" y="13447"/>
                  </a:lnTo>
                  <a:cubicBezTo>
                    <a:pt x="334583" y="12780"/>
                    <a:pt x="328963" y="11875"/>
                    <a:pt x="324057" y="11661"/>
                  </a:cubicBezTo>
                  <a:close/>
                  <a:moveTo>
                    <a:pt x="281567" y="36346"/>
                  </a:moveTo>
                  <a:lnTo>
                    <a:pt x="295414" y="31451"/>
                  </a:lnTo>
                  <a:lnTo>
                    <a:pt x="295414" y="31452"/>
                  </a:lnTo>
                  <a:close/>
                  <a:moveTo>
                    <a:pt x="24485" y="23026"/>
                  </a:moveTo>
                  <a:lnTo>
                    <a:pt x="74128" y="20763"/>
                  </a:lnTo>
                  <a:cubicBezTo>
                    <a:pt x="91491" y="21686"/>
                    <a:pt x="108702" y="23996"/>
                    <a:pt x="125860" y="26687"/>
                  </a:cubicBezTo>
                  <a:lnTo>
                    <a:pt x="153386" y="31082"/>
                  </a:lnTo>
                  <a:lnTo>
                    <a:pt x="228943" y="39355"/>
                  </a:lnTo>
                  <a:lnTo>
                    <a:pt x="177270" y="34896"/>
                  </a:lnTo>
                  <a:lnTo>
                    <a:pt x="153386" y="31082"/>
                  </a:lnTo>
                  <a:lnTo>
                    <a:pt x="151568" y="30883"/>
                  </a:lnTo>
                  <a:cubicBezTo>
                    <a:pt x="125875" y="26653"/>
                    <a:pt x="100173" y="22148"/>
                    <a:pt x="74128" y="20764"/>
                  </a:cubicBezTo>
                  <a:close/>
                  <a:moveTo>
                    <a:pt x="0" y="29969"/>
                  </a:moveTo>
                  <a:lnTo>
                    <a:pt x="0" y="494077"/>
                  </a:lnTo>
                  <a:lnTo>
                    <a:pt x="2816" y="492950"/>
                  </a:lnTo>
                  <a:cubicBezTo>
                    <a:pt x="21485" y="484568"/>
                    <a:pt x="43011" y="481900"/>
                    <a:pt x="63586" y="478851"/>
                  </a:cubicBezTo>
                  <a:cubicBezTo>
                    <a:pt x="101307" y="473327"/>
                    <a:pt x="139218" y="469897"/>
                    <a:pt x="176938" y="464945"/>
                  </a:cubicBezTo>
                  <a:cubicBezTo>
                    <a:pt x="184940" y="463801"/>
                    <a:pt x="194084" y="461707"/>
                    <a:pt x="200181" y="456943"/>
                  </a:cubicBezTo>
                  <a:cubicBezTo>
                    <a:pt x="241900" y="424938"/>
                    <a:pt x="292578" y="415985"/>
                    <a:pt x="340773" y="419031"/>
                  </a:cubicBezTo>
                  <a:cubicBezTo>
                    <a:pt x="378685" y="421320"/>
                    <a:pt x="415834" y="423034"/>
                    <a:pt x="453363" y="419796"/>
                  </a:cubicBezTo>
                  <a:cubicBezTo>
                    <a:pt x="456221" y="419604"/>
                    <a:pt x="460031" y="419986"/>
                    <a:pt x="462125" y="421510"/>
                  </a:cubicBezTo>
                  <a:cubicBezTo>
                    <a:pt x="475080" y="431606"/>
                    <a:pt x="488606" y="432368"/>
                    <a:pt x="505181" y="434082"/>
                  </a:cubicBezTo>
                  <a:cubicBezTo>
                    <a:pt x="528614" y="436560"/>
                    <a:pt x="550140" y="434844"/>
                    <a:pt x="571859" y="430654"/>
                  </a:cubicBezTo>
                  <a:cubicBezTo>
                    <a:pt x="587671" y="427606"/>
                    <a:pt x="603672" y="421320"/>
                    <a:pt x="617771" y="413317"/>
                  </a:cubicBezTo>
                  <a:cubicBezTo>
                    <a:pt x="637391" y="402077"/>
                    <a:pt x="656254" y="397697"/>
                    <a:pt x="674922" y="412555"/>
                  </a:cubicBezTo>
                  <a:cubicBezTo>
                    <a:pt x="695115" y="428368"/>
                    <a:pt x="717976" y="422844"/>
                    <a:pt x="740267" y="423414"/>
                  </a:cubicBezTo>
                  <a:cubicBezTo>
                    <a:pt x="749981" y="423606"/>
                    <a:pt x="760269" y="423224"/>
                    <a:pt x="769604" y="425700"/>
                  </a:cubicBezTo>
                  <a:cubicBezTo>
                    <a:pt x="796654" y="432750"/>
                    <a:pt x="822755" y="443418"/>
                    <a:pt x="850188" y="448180"/>
                  </a:cubicBezTo>
                  <a:cubicBezTo>
                    <a:pt x="865429" y="450847"/>
                    <a:pt x="882383" y="446084"/>
                    <a:pt x="898197" y="442656"/>
                  </a:cubicBezTo>
                  <a:cubicBezTo>
                    <a:pt x="914199" y="439036"/>
                    <a:pt x="930010" y="433512"/>
                    <a:pt x="945443" y="427796"/>
                  </a:cubicBezTo>
                  <a:cubicBezTo>
                    <a:pt x="955919" y="423986"/>
                    <a:pt x="967349" y="420366"/>
                    <a:pt x="975732" y="413507"/>
                  </a:cubicBezTo>
                  <a:cubicBezTo>
                    <a:pt x="994784" y="397887"/>
                    <a:pt x="1014405" y="395219"/>
                    <a:pt x="1036886" y="403411"/>
                  </a:cubicBezTo>
                  <a:cubicBezTo>
                    <a:pt x="1040314" y="404745"/>
                    <a:pt x="1044314" y="404745"/>
                    <a:pt x="1048124" y="404935"/>
                  </a:cubicBezTo>
                  <a:cubicBezTo>
                    <a:pt x="1109090" y="408935"/>
                    <a:pt x="1170050" y="411413"/>
                    <a:pt x="1230632" y="417509"/>
                  </a:cubicBezTo>
                  <a:cubicBezTo>
                    <a:pt x="1255205" y="419986"/>
                    <a:pt x="1278828" y="430844"/>
                    <a:pt x="1303023" y="437702"/>
                  </a:cubicBezTo>
                  <a:cubicBezTo>
                    <a:pt x="1307977" y="439036"/>
                    <a:pt x="1313503" y="441132"/>
                    <a:pt x="1318455" y="440178"/>
                  </a:cubicBezTo>
                  <a:cubicBezTo>
                    <a:pt x="1372367" y="430654"/>
                    <a:pt x="1422853" y="444560"/>
                    <a:pt x="1472574" y="462849"/>
                  </a:cubicBezTo>
                  <a:cubicBezTo>
                    <a:pt x="1477716" y="464755"/>
                    <a:pt x="1484003" y="464183"/>
                    <a:pt x="1489719" y="463801"/>
                  </a:cubicBezTo>
                  <a:cubicBezTo>
                    <a:pt x="1505723" y="462469"/>
                    <a:pt x="1523058" y="455801"/>
                    <a:pt x="1537536" y="459801"/>
                  </a:cubicBezTo>
                  <a:cubicBezTo>
                    <a:pt x="1576018" y="470851"/>
                    <a:pt x="1614119" y="484186"/>
                    <a:pt x="1650316" y="500950"/>
                  </a:cubicBezTo>
                  <a:cubicBezTo>
                    <a:pt x="1687085" y="517905"/>
                    <a:pt x="1721184" y="532193"/>
                    <a:pt x="1763286" y="515049"/>
                  </a:cubicBezTo>
                  <a:cubicBezTo>
                    <a:pt x="1781193" y="507808"/>
                    <a:pt x="1804815" y="512953"/>
                    <a:pt x="1825392" y="514857"/>
                  </a:cubicBezTo>
                  <a:cubicBezTo>
                    <a:pt x="1840440" y="516381"/>
                    <a:pt x="1854919" y="524955"/>
                    <a:pt x="1869779" y="524955"/>
                  </a:cubicBezTo>
                  <a:cubicBezTo>
                    <a:pt x="1909407" y="524955"/>
                    <a:pt x="1944648" y="535051"/>
                    <a:pt x="1978939" y="555626"/>
                  </a:cubicBezTo>
                  <a:cubicBezTo>
                    <a:pt x="1992278" y="563626"/>
                    <a:pt x="2013042" y="558292"/>
                    <a:pt x="2030377" y="560388"/>
                  </a:cubicBezTo>
                  <a:cubicBezTo>
                    <a:pt x="2048667" y="562864"/>
                    <a:pt x="2067524" y="565150"/>
                    <a:pt x="2085053" y="570677"/>
                  </a:cubicBezTo>
                  <a:cubicBezTo>
                    <a:pt x="2130392" y="585155"/>
                    <a:pt x="2175162" y="601538"/>
                    <a:pt x="2220311" y="616778"/>
                  </a:cubicBezTo>
                  <a:cubicBezTo>
                    <a:pt x="2257458" y="629353"/>
                    <a:pt x="2294038" y="619446"/>
                    <a:pt x="2330805" y="614112"/>
                  </a:cubicBezTo>
                  <a:cubicBezTo>
                    <a:pt x="2353858" y="610682"/>
                    <a:pt x="2375382" y="602490"/>
                    <a:pt x="2401291" y="614682"/>
                  </a:cubicBezTo>
                  <a:cubicBezTo>
                    <a:pt x="2426058" y="626304"/>
                    <a:pt x="2457491" y="623636"/>
                    <a:pt x="2485306" y="629923"/>
                  </a:cubicBezTo>
                  <a:cubicBezTo>
                    <a:pt x="2508741" y="635257"/>
                    <a:pt x="2531408" y="643831"/>
                    <a:pt x="2554078" y="652213"/>
                  </a:cubicBezTo>
                  <a:cubicBezTo>
                    <a:pt x="2584941" y="663644"/>
                    <a:pt x="2615420" y="675644"/>
                    <a:pt x="2649142" y="669930"/>
                  </a:cubicBezTo>
                  <a:cubicBezTo>
                    <a:pt x="2687435" y="663452"/>
                    <a:pt x="2713722" y="687836"/>
                    <a:pt x="2743825" y="704031"/>
                  </a:cubicBezTo>
                  <a:cubicBezTo>
                    <a:pt x="2764589" y="715079"/>
                    <a:pt x="2787258" y="723272"/>
                    <a:pt x="2809929" y="730130"/>
                  </a:cubicBezTo>
                  <a:cubicBezTo>
                    <a:pt x="2840218" y="739084"/>
                    <a:pt x="2871461" y="744418"/>
                    <a:pt x="2901942" y="753181"/>
                  </a:cubicBezTo>
                  <a:cubicBezTo>
                    <a:pt x="2948046" y="766325"/>
                    <a:pt x="2994721" y="776613"/>
                    <a:pt x="3042727" y="769373"/>
                  </a:cubicBezTo>
                  <a:cubicBezTo>
                    <a:pt x="3064826" y="766135"/>
                    <a:pt x="3085402" y="766325"/>
                    <a:pt x="3107499" y="771089"/>
                  </a:cubicBezTo>
                  <a:cubicBezTo>
                    <a:pt x="3143694" y="778899"/>
                    <a:pt x="3180843" y="779852"/>
                    <a:pt x="3209992" y="808998"/>
                  </a:cubicBezTo>
                  <a:cubicBezTo>
                    <a:pt x="3220279" y="819287"/>
                    <a:pt x="3238757" y="821953"/>
                    <a:pt x="3253808" y="827287"/>
                  </a:cubicBezTo>
                  <a:cubicBezTo>
                    <a:pt x="3271144" y="833575"/>
                    <a:pt x="3283907" y="830335"/>
                    <a:pt x="3293243" y="812047"/>
                  </a:cubicBezTo>
                  <a:cubicBezTo>
                    <a:pt x="3297433" y="803856"/>
                    <a:pt x="3309436" y="795854"/>
                    <a:pt x="3318770" y="794520"/>
                  </a:cubicBezTo>
                  <a:cubicBezTo>
                    <a:pt x="3346775" y="790520"/>
                    <a:pt x="3372494" y="796426"/>
                    <a:pt x="3399545" y="809381"/>
                  </a:cubicBezTo>
                  <a:cubicBezTo>
                    <a:pt x="3424882" y="821573"/>
                    <a:pt x="3456507" y="820239"/>
                    <a:pt x="3485274" y="825001"/>
                  </a:cubicBezTo>
                  <a:cubicBezTo>
                    <a:pt x="3505656" y="828431"/>
                    <a:pt x="3526041" y="835479"/>
                    <a:pt x="3546616" y="835479"/>
                  </a:cubicBezTo>
                  <a:cubicBezTo>
                    <a:pt x="3572145" y="835479"/>
                    <a:pt x="3597481" y="829383"/>
                    <a:pt x="3623200" y="827097"/>
                  </a:cubicBezTo>
                  <a:cubicBezTo>
                    <a:pt x="3643203" y="825193"/>
                    <a:pt x="3663588" y="825955"/>
                    <a:pt x="3683590" y="823669"/>
                  </a:cubicBezTo>
                  <a:cubicBezTo>
                    <a:pt x="3699975" y="821953"/>
                    <a:pt x="3716167" y="817573"/>
                    <a:pt x="3732360" y="813953"/>
                  </a:cubicBezTo>
                  <a:cubicBezTo>
                    <a:pt x="3738266" y="812619"/>
                    <a:pt x="3744172" y="807474"/>
                    <a:pt x="3749505" y="808236"/>
                  </a:cubicBezTo>
                  <a:cubicBezTo>
                    <a:pt x="3802466" y="816429"/>
                    <a:pt x="3840568" y="779852"/>
                    <a:pt x="3885337" y="763659"/>
                  </a:cubicBezTo>
                  <a:cubicBezTo>
                    <a:pt x="3932393" y="746512"/>
                    <a:pt x="3977924" y="720224"/>
                    <a:pt x="4030502" y="728034"/>
                  </a:cubicBezTo>
                  <a:cubicBezTo>
                    <a:pt x="4062317" y="732796"/>
                    <a:pt x="4092988" y="743846"/>
                    <a:pt x="4124613" y="750515"/>
                  </a:cubicBezTo>
                  <a:cubicBezTo>
                    <a:pt x="4135853" y="752801"/>
                    <a:pt x="4148426" y="752419"/>
                    <a:pt x="4159666" y="750133"/>
                  </a:cubicBezTo>
                  <a:cubicBezTo>
                    <a:pt x="4213960" y="739654"/>
                    <a:pt x="4267492" y="738130"/>
                    <a:pt x="4320836" y="755277"/>
                  </a:cubicBezTo>
                  <a:cubicBezTo>
                    <a:pt x="4329978" y="758135"/>
                    <a:pt x="4339694" y="760801"/>
                    <a:pt x="4349221" y="760801"/>
                  </a:cubicBezTo>
                  <a:cubicBezTo>
                    <a:pt x="4401418" y="760801"/>
                    <a:pt x="4452664" y="756801"/>
                    <a:pt x="4502578" y="738130"/>
                  </a:cubicBezTo>
                  <a:cubicBezTo>
                    <a:pt x="4519342" y="731844"/>
                    <a:pt x="4539727" y="735844"/>
                    <a:pt x="4558206" y="734320"/>
                  </a:cubicBezTo>
                  <a:cubicBezTo>
                    <a:pt x="4575350" y="732988"/>
                    <a:pt x="4592877" y="732416"/>
                    <a:pt x="4609451" y="728034"/>
                  </a:cubicBezTo>
                  <a:cubicBezTo>
                    <a:pt x="4633646" y="721558"/>
                    <a:pt x="4656125" y="720796"/>
                    <a:pt x="4681082" y="726510"/>
                  </a:cubicBezTo>
                  <a:cubicBezTo>
                    <a:pt x="4704894" y="731844"/>
                    <a:pt x="4730613" y="729178"/>
                    <a:pt x="4755380" y="729368"/>
                  </a:cubicBezTo>
                  <a:cubicBezTo>
                    <a:pt x="4783003" y="729558"/>
                    <a:pt x="4810626" y="729748"/>
                    <a:pt x="4838249" y="728796"/>
                  </a:cubicBezTo>
                  <a:cubicBezTo>
                    <a:pt x="4849299" y="728416"/>
                    <a:pt x="4861872" y="720796"/>
                    <a:pt x="4871018" y="723844"/>
                  </a:cubicBezTo>
                  <a:cubicBezTo>
                    <a:pt x="4900545" y="734130"/>
                    <a:pt x="4930074" y="721748"/>
                    <a:pt x="4959601" y="727272"/>
                  </a:cubicBezTo>
                  <a:cubicBezTo>
                    <a:pt x="4974081" y="730130"/>
                    <a:pt x="4990464" y="722320"/>
                    <a:pt x="5006085" y="721558"/>
                  </a:cubicBezTo>
                  <a:cubicBezTo>
                    <a:pt x="5031613" y="720224"/>
                    <a:pt x="5057140" y="720796"/>
                    <a:pt x="5082669" y="720414"/>
                  </a:cubicBezTo>
                  <a:cubicBezTo>
                    <a:pt x="5091051" y="720224"/>
                    <a:pt x="5099244" y="719462"/>
                    <a:pt x="5107626" y="719079"/>
                  </a:cubicBezTo>
                  <a:cubicBezTo>
                    <a:pt x="5115056" y="718699"/>
                    <a:pt x="5122866" y="716985"/>
                    <a:pt x="5129915" y="718317"/>
                  </a:cubicBezTo>
                  <a:cubicBezTo>
                    <a:pt x="5155444" y="723082"/>
                    <a:pt x="5180590" y="730892"/>
                    <a:pt x="5206307" y="733940"/>
                  </a:cubicBezTo>
                  <a:cubicBezTo>
                    <a:pt x="5228596" y="736606"/>
                    <a:pt x="5251649" y="732988"/>
                    <a:pt x="5274128" y="734892"/>
                  </a:cubicBezTo>
                  <a:cubicBezTo>
                    <a:pt x="5313753" y="738130"/>
                    <a:pt x="5353378" y="743846"/>
                    <a:pt x="5393004" y="747466"/>
                  </a:cubicBezTo>
                  <a:cubicBezTo>
                    <a:pt x="5401578" y="748228"/>
                    <a:pt x="5410530" y="743464"/>
                    <a:pt x="5419294" y="743084"/>
                  </a:cubicBezTo>
                  <a:cubicBezTo>
                    <a:pt x="5446727" y="742132"/>
                    <a:pt x="5474160" y="741940"/>
                    <a:pt x="5501593" y="741370"/>
                  </a:cubicBezTo>
                  <a:cubicBezTo>
                    <a:pt x="5517214" y="741178"/>
                    <a:pt x="5533026" y="741750"/>
                    <a:pt x="5548459" y="740036"/>
                  </a:cubicBezTo>
                  <a:cubicBezTo>
                    <a:pt x="5568841" y="737750"/>
                    <a:pt x="5587320" y="734320"/>
                    <a:pt x="5606371" y="749180"/>
                  </a:cubicBezTo>
                  <a:cubicBezTo>
                    <a:pt x="5635710" y="772231"/>
                    <a:pt x="5673049" y="763277"/>
                    <a:pt x="5706958" y="768611"/>
                  </a:cubicBezTo>
                  <a:cubicBezTo>
                    <a:pt x="5715722" y="769945"/>
                    <a:pt x="5724677" y="770135"/>
                    <a:pt x="5733439" y="771659"/>
                  </a:cubicBezTo>
                  <a:cubicBezTo>
                    <a:pt x="5749633" y="774517"/>
                    <a:pt x="5765634" y="777755"/>
                    <a:pt x="5781829" y="780996"/>
                  </a:cubicBezTo>
                  <a:cubicBezTo>
                    <a:pt x="5784685" y="781566"/>
                    <a:pt x="5787923" y="781758"/>
                    <a:pt x="5790591" y="782710"/>
                  </a:cubicBezTo>
                  <a:cubicBezTo>
                    <a:pt x="5815168" y="790710"/>
                    <a:pt x="5839360" y="799854"/>
                    <a:pt x="5864317" y="806332"/>
                  </a:cubicBezTo>
                  <a:cubicBezTo>
                    <a:pt x="5876510" y="809571"/>
                    <a:pt x="5890036" y="809953"/>
                    <a:pt x="5902609" y="808236"/>
                  </a:cubicBezTo>
                  <a:cubicBezTo>
                    <a:pt x="5939376" y="803284"/>
                    <a:pt x="5975763" y="801188"/>
                    <a:pt x="6012722" y="808428"/>
                  </a:cubicBezTo>
                  <a:cubicBezTo>
                    <a:pt x="6027391" y="811285"/>
                    <a:pt x="6043775" y="806522"/>
                    <a:pt x="6059396" y="804808"/>
                  </a:cubicBezTo>
                  <a:cubicBezTo>
                    <a:pt x="6096735" y="800236"/>
                    <a:pt x="6134074" y="795282"/>
                    <a:pt x="6171604" y="790902"/>
                  </a:cubicBezTo>
                  <a:cubicBezTo>
                    <a:pt x="6195036" y="788234"/>
                    <a:pt x="6218659" y="786710"/>
                    <a:pt x="6242092" y="784044"/>
                  </a:cubicBezTo>
                  <a:cubicBezTo>
                    <a:pt x="6269143" y="780804"/>
                    <a:pt x="6296004" y="775851"/>
                    <a:pt x="6323057" y="773183"/>
                  </a:cubicBezTo>
                  <a:cubicBezTo>
                    <a:pt x="6353918" y="770135"/>
                    <a:pt x="6384971" y="769565"/>
                    <a:pt x="6415832" y="766325"/>
                  </a:cubicBezTo>
                  <a:cubicBezTo>
                    <a:pt x="6472224" y="760039"/>
                    <a:pt x="6528423" y="752609"/>
                    <a:pt x="6584811" y="745560"/>
                  </a:cubicBezTo>
                  <a:cubicBezTo>
                    <a:pt x="6639487" y="738702"/>
                    <a:pt x="6694163" y="732606"/>
                    <a:pt x="6748457" y="724034"/>
                  </a:cubicBezTo>
                  <a:cubicBezTo>
                    <a:pt x="6771318" y="720414"/>
                    <a:pt x="6793034" y="710507"/>
                    <a:pt x="6815515" y="704983"/>
                  </a:cubicBezTo>
                  <a:lnTo>
                    <a:pt x="6858000" y="695283"/>
                  </a:lnTo>
                  <a:lnTo>
                    <a:pt x="6858000" y="456"/>
                  </a:lnTo>
                  <a:lnTo>
                    <a:pt x="1687322" y="456"/>
                  </a:lnTo>
                  <a:lnTo>
                    <a:pt x="1697753" y="10970"/>
                  </a:lnTo>
                  <a:cubicBezTo>
                    <a:pt x="1707279" y="20877"/>
                    <a:pt x="1720423" y="27925"/>
                    <a:pt x="1733188" y="33639"/>
                  </a:cubicBezTo>
                  <a:cubicBezTo>
                    <a:pt x="1766335" y="48310"/>
                    <a:pt x="1800246" y="61454"/>
                    <a:pt x="1833775" y="75360"/>
                  </a:cubicBezTo>
                  <a:cubicBezTo>
                    <a:pt x="1837013" y="76694"/>
                    <a:pt x="1839679" y="80123"/>
                    <a:pt x="1842158" y="82981"/>
                  </a:cubicBezTo>
                  <a:cubicBezTo>
                    <a:pt x="1866922" y="113082"/>
                    <a:pt x="1891497" y="143371"/>
                    <a:pt x="1916454" y="173472"/>
                  </a:cubicBezTo>
                  <a:cubicBezTo>
                    <a:pt x="1921216" y="179186"/>
                    <a:pt x="1928076" y="183378"/>
                    <a:pt x="1933219" y="188902"/>
                  </a:cubicBezTo>
                  <a:cubicBezTo>
                    <a:pt x="1940459" y="196522"/>
                    <a:pt x="1949603" y="203763"/>
                    <a:pt x="1953413" y="212907"/>
                  </a:cubicBezTo>
                  <a:cubicBezTo>
                    <a:pt x="1965224" y="241672"/>
                    <a:pt x="1987894" y="254056"/>
                    <a:pt x="2016469" y="259390"/>
                  </a:cubicBezTo>
                  <a:cubicBezTo>
                    <a:pt x="2042570" y="264343"/>
                    <a:pt x="2068669" y="268535"/>
                    <a:pt x="2094578" y="274249"/>
                  </a:cubicBezTo>
                  <a:cubicBezTo>
                    <a:pt x="2126201" y="281107"/>
                    <a:pt x="2157636" y="288537"/>
                    <a:pt x="2188879" y="296920"/>
                  </a:cubicBezTo>
                  <a:cubicBezTo>
                    <a:pt x="2202404" y="300540"/>
                    <a:pt x="2216692" y="304730"/>
                    <a:pt x="2228314" y="312160"/>
                  </a:cubicBezTo>
                  <a:cubicBezTo>
                    <a:pt x="2260890" y="332735"/>
                    <a:pt x="2295753" y="346641"/>
                    <a:pt x="2334044" y="341117"/>
                  </a:cubicBezTo>
                  <a:cubicBezTo>
                    <a:pt x="2364715" y="336735"/>
                    <a:pt x="2390434" y="347975"/>
                    <a:pt x="2409485" y="365502"/>
                  </a:cubicBezTo>
                  <a:lnTo>
                    <a:pt x="2409487" y="365504"/>
                  </a:lnTo>
                  <a:lnTo>
                    <a:pt x="2463015" y="388434"/>
                  </a:lnTo>
                  <a:lnTo>
                    <a:pt x="2463017" y="388434"/>
                  </a:lnTo>
                  <a:lnTo>
                    <a:pt x="2518262" y="379792"/>
                  </a:lnTo>
                  <a:lnTo>
                    <a:pt x="2518263" y="379791"/>
                  </a:lnTo>
                  <a:cubicBezTo>
                    <a:pt x="2527789" y="377124"/>
                    <a:pt x="2536456" y="375980"/>
                    <a:pt x="2545005" y="376147"/>
                  </a:cubicBezTo>
                  <a:lnTo>
                    <a:pt x="2545006" y="376147"/>
                  </a:lnTo>
                  <a:cubicBezTo>
                    <a:pt x="2553555" y="376313"/>
                    <a:pt x="2561985" y="377790"/>
                    <a:pt x="2571034" y="380361"/>
                  </a:cubicBezTo>
                  <a:cubicBezTo>
                    <a:pt x="2612945" y="392363"/>
                    <a:pt x="2640950" y="424940"/>
                    <a:pt x="2668001" y="453514"/>
                  </a:cubicBezTo>
                  <a:cubicBezTo>
                    <a:pt x="2691054" y="477900"/>
                    <a:pt x="2716963" y="491615"/>
                    <a:pt x="2745348" y="501904"/>
                  </a:cubicBezTo>
                  <a:lnTo>
                    <a:pt x="2745351" y="501906"/>
                  </a:lnTo>
                  <a:lnTo>
                    <a:pt x="2778005" y="507825"/>
                  </a:lnTo>
                  <a:lnTo>
                    <a:pt x="2785439" y="507405"/>
                  </a:lnTo>
                  <a:lnTo>
                    <a:pt x="2811779" y="497326"/>
                  </a:lnTo>
                  <a:lnTo>
                    <a:pt x="2811786" y="497322"/>
                  </a:lnTo>
                  <a:lnTo>
                    <a:pt x="2811786" y="497323"/>
                  </a:lnTo>
                  <a:lnTo>
                    <a:pt x="2811779" y="497326"/>
                  </a:lnTo>
                  <a:lnTo>
                    <a:pt x="2793022" y="506976"/>
                  </a:lnTo>
                  <a:lnTo>
                    <a:pt x="2785439" y="507405"/>
                  </a:lnTo>
                  <a:lnTo>
                    <a:pt x="2782304" y="508605"/>
                  </a:lnTo>
                  <a:lnTo>
                    <a:pt x="2778005" y="507825"/>
                  </a:lnTo>
                  <a:lnTo>
                    <a:pt x="2770757" y="508235"/>
                  </a:lnTo>
                  <a:lnTo>
                    <a:pt x="2745351" y="501906"/>
                  </a:lnTo>
                  <a:lnTo>
                    <a:pt x="2745347" y="501904"/>
                  </a:lnTo>
                  <a:cubicBezTo>
                    <a:pt x="2716962" y="491615"/>
                    <a:pt x="2691053" y="477900"/>
                    <a:pt x="2668000" y="453514"/>
                  </a:cubicBezTo>
                  <a:cubicBezTo>
                    <a:pt x="2640949" y="424940"/>
                    <a:pt x="2612944" y="392363"/>
                    <a:pt x="2571033" y="380361"/>
                  </a:cubicBezTo>
                  <a:lnTo>
                    <a:pt x="2545006" y="376147"/>
                  </a:lnTo>
                  <a:lnTo>
                    <a:pt x="2518264" y="379791"/>
                  </a:lnTo>
                  <a:lnTo>
                    <a:pt x="2518262" y="379792"/>
                  </a:lnTo>
                  <a:lnTo>
                    <a:pt x="2490550" y="386372"/>
                  </a:lnTo>
                  <a:lnTo>
                    <a:pt x="2463017" y="388434"/>
                  </a:lnTo>
                  <a:lnTo>
                    <a:pt x="2463016" y="388434"/>
                  </a:lnTo>
                  <a:lnTo>
                    <a:pt x="2463015" y="388434"/>
                  </a:lnTo>
                  <a:lnTo>
                    <a:pt x="2435912" y="382603"/>
                  </a:lnTo>
                  <a:lnTo>
                    <a:pt x="2409487" y="365504"/>
                  </a:lnTo>
                  <a:lnTo>
                    <a:pt x="2409484" y="365502"/>
                  </a:lnTo>
                  <a:cubicBezTo>
                    <a:pt x="2390433" y="347975"/>
                    <a:pt x="2364714" y="336735"/>
                    <a:pt x="2334043" y="341117"/>
                  </a:cubicBezTo>
                  <a:cubicBezTo>
                    <a:pt x="2295752" y="346641"/>
                    <a:pt x="2260889" y="332735"/>
                    <a:pt x="2228313" y="312160"/>
                  </a:cubicBezTo>
                  <a:cubicBezTo>
                    <a:pt x="2216691" y="304730"/>
                    <a:pt x="2202403" y="300540"/>
                    <a:pt x="2188878" y="296920"/>
                  </a:cubicBezTo>
                  <a:cubicBezTo>
                    <a:pt x="2157635" y="288537"/>
                    <a:pt x="2126200" y="281107"/>
                    <a:pt x="2094577" y="274249"/>
                  </a:cubicBezTo>
                  <a:cubicBezTo>
                    <a:pt x="2068668" y="268535"/>
                    <a:pt x="2042569" y="264343"/>
                    <a:pt x="2016468" y="259390"/>
                  </a:cubicBezTo>
                  <a:cubicBezTo>
                    <a:pt x="1987893" y="254056"/>
                    <a:pt x="1965223" y="241672"/>
                    <a:pt x="1953412" y="212907"/>
                  </a:cubicBezTo>
                  <a:cubicBezTo>
                    <a:pt x="1949602" y="203763"/>
                    <a:pt x="1940458" y="196522"/>
                    <a:pt x="1933218" y="188902"/>
                  </a:cubicBezTo>
                  <a:cubicBezTo>
                    <a:pt x="1928075" y="183378"/>
                    <a:pt x="1921215" y="179186"/>
                    <a:pt x="1916453" y="173472"/>
                  </a:cubicBezTo>
                  <a:cubicBezTo>
                    <a:pt x="1891496" y="143371"/>
                    <a:pt x="1866921" y="113082"/>
                    <a:pt x="1842157" y="82981"/>
                  </a:cubicBezTo>
                  <a:cubicBezTo>
                    <a:pt x="1839678" y="80123"/>
                    <a:pt x="1837012" y="76694"/>
                    <a:pt x="1833774" y="75360"/>
                  </a:cubicBezTo>
                  <a:cubicBezTo>
                    <a:pt x="1800245" y="61454"/>
                    <a:pt x="1766334" y="48311"/>
                    <a:pt x="1733187" y="33639"/>
                  </a:cubicBezTo>
                  <a:cubicBezTo>
                    <a:pt x="1720422" y="27925"/>
                    <a:pt x="1707278" y="20877"/>
                    <a:pt x="1697752" y="10971"/>
                  </a:cubicBezTo>
                  <a:lnTo>
                    <a:pt x="1687320" y="456"/>
                  </a:lnTo>
                  <a:lnTo>
                    <a:pt x="916806" y="456"/>
                  </a:lnTo>
                  <a:lnTo>
                    <a:pt x="927155" y="9636"/>
                  </a:lnTo>
                  <a:cubicBezTo>
                    <a:pt x="994785" y="53644"/>
                    <a:pt x="1030980" y="52500"/>
                    <a:pt x="1097087" y="6016"/>
                  </a:cubicBezTo>
                  <a:cubicBezTo>
                    <a:pt x="1103945" y="1254"/>
                    <a:pt x="1118613" y="-2176"/>
                    <a:pt x="1123185" y="1634"/>
                  </a:cubicBezTo>
                  <a:cubicBezTo>
                    <a:pt x="1142617" y="17446"/>
                    <a:pt x="1162953" y="24495"/>
                    <a:pt x="1184028" y="26353"/>
                  </a:cubicBezTo>
                  <a:cubicBezTo>
                    <a:pt x="1162953" y="24495"/>
                    <a:pt x="1142616" y="17447"/>
                    <a:pt x="1123184" y="1635"/>
                  </a:cubicBezTo>
                  <a:cubicBezTo>
                    <a:pt x="1118612" y="-2175"/>
                    <a:pt x="1103944" y="1255"/>
                    <a:pt x="1097086" y="6017"/>
                  </a:cubicBezTo>
                  <a:cubicBezTo>
                    <a:pt x="1030979" y="52501"/>
                    <a:pt x="994784" y="53645"/>
                    <a:pt x="927154" y="9637"/>
                  </a:cubicBezTo>
                  <a:lnTo>
                    <a:pt x="916804" y="456"/>
                  </a:lnTo>
                  <a:lnTo>
                    <a:pt x="578772" y="456"/>
                  </a:lnTo>
                  <a:lnTo>
                    <a:pt x="556046" y="6589"/>
                  </a:lnTo>
                  <a:lnTo>
                    <a:pt x="517850" y="15506"/>
                  </a:lnTo>
                  <a:lnTo>
                    <a:pt x="556047" y="6588"/>
                  </a:lnTo>
                  <a:lnTo>
                    <a:pt x="578770" y="456"/>
                  </a:lnTo>
                  <a:lnTo>
                    <a:pt x="0" y="456"/>
                  </a:lnTo>
                  <a:lnTo>
                    <a:pt x="0" y="20445"/>
                  </a:lnTo>
                  <a:lnTo>
                    <a:pt x="0" y="29969"/>
                  </a:lnTo>
                  <a:close/>
                </a:path>
              </a:pathLst>
            </a:custGeom>
            <a:blipFill dpi="0" rotWithShape="1">
              <a:blip r:embed="rId2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4E6A80-969D-B351-604A-F91DA27AE4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2081" y="1641752"/>
            <a:ext cx="6134894" cy="3960000"/>
          </a:xfrm>
        </p:spPr>
        <p:txBody>
          <a:bodyPr>
            <a:normAutofit/>
          </a:bodyPr>
          <a:lstStyle/>
          <a:p>
            <a:r>
              <a:rPr lang="en-US" sz="2200" dirty="0">
                <a:solidFill>
                  <a:schemeClr val="tx1">
                    <a:alpha val="80000"/>
                  </a:schemeClr>
                </a:solidFill>
              </a:rPr>
              <a:t>People share what fits their story</a:t>
            </a:r>
          </a:p>
          <a:p>
            <a:pPr lvl="1"/>
            <a:r>
              <a:rPr lang="en-US" sz="2200" dirty="0">
                <a:solidFill>
                  <a:schemeClr val="tx1">
                    <a:alpha val="80000"/>
                  </a:schemeClr>
                </a:solidFill>
              </a:rPr>
              <a:t>Memes, Family Updates, Stories, Recipes, Videos</a:t>
            </a:r>
          </a:p>
          <a:p>
            <a:r>
              <a:rPr lang="en-US" sz="2200" dirty="0">
                <a:solidFill>
                  <a:schemeClr val="tx1">
                    <a:alpha val="80000"/>
                  </a:schemeClr>
                </a:solidFill>
              </a:rPr>
              <a:t>Treat it as a community hub</a:t>
            </a:r>
          </a:p>
          <a:p>
            <a:pPr lvl="1"/>
            <a:r>
              <a:rPr lang="en-US" sz="2200" dirty="0">
                <a:solidFill>
                  <a:schemeClr val="tx1">
                    <a:alpha val="80000"/>
                  </a:schemeClr>
                </a:solidFill>
              </a:rPr>
              <a:t>What’s going on over Timberline Road?</a:t>
            </a:r>
          </a:p>
          <a:p>
            <a:r>
              <a:rPr lang="en-US" sz="2200" dirty="0">
                <a:solidFill>
                  <a:schemeClr val="tx1">
                    <a:alpha val="80000"/>
                  </a:schemeClr>
                </a:solidFill>
              </a:rPr>
              <a:t>Boundaries are Blurred</a:t>
            </a:r>
          </a:p>
          <a:p>
            <a:pPr lvl="1"/>
            <a:r>
              <a:rPr lang="en-US" sz="2200" dirty="0">
                <a:solidFill>
                  <a:schemeClr val="tx1">
                    <a:alpha val="80000"/>
                  </a:schemeClr>
                </a:solidFill>
              </a:rPr>
              <a:t>Businesses, People, Politicians all Act the Same</a:t>
            </a:r>
          </a:p>
          <a:p>
            <a:r>
              <a:rPr lang="en-US" sz="2200" dirty="0">
                <a:solidFill>
                  <a:schemeClr val="tx1">
                    <a:alpha val="80000"/>
                  </a:schemeClr>
                </a:solidFill>
              </a:rPr>
              <a:t>Everything Is Public</a:t>
            </a:r>
          </a:p>
          <a:p>
            <a:pPr lvl="1"/>
            <a:r>
              <a:rPr lang="en-US" sz="2200" dirty="0">
                <a:solidFill>
                  <a:schemeClr val="tx1">
                    <a:alpha val="80000"/>
                  </a:schemeClr>
                </a:solidFill>
              </a:rPr>
              <a:t>If it’s real, it goes on Social Media</a:t>
            </a:r>
          </a:p>
          <a:p>
            <a:pPr marL="0" indent="0">
              <a:buNone/>
            </a:pPr>
            <a:endParaRPr lang="en-US" sz="2200" dirty="0">
              <a:solidFill>
                <a:schemeClr val="tx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7158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3D6EC93-F369-413E-AA67-5D4104161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132B65-FE89-84CC-0DC0-3A511AFE6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641752"/>
            <a:ext cx="4394200" cy="1323439"/>
          </a:xfrm>
        </p:spPr>
        <p:txBody>
          <a:bodyPr anchor="t">
            <a:normAutofit/>
          </a:bodyPr>
          <a:lstStyle/>
          <a:p>
            <a:r>
              <a:rPr lang="en-US" sz="4000">
                <a:solidFill>
                  <a:schemeClr val="bg1"/>
                </a:solidFill>
              </a:rPr>
              <a:t>Facebook Basics  Pages vs. Posts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0B26DA-766B-A2AE-801E-B5B83BA3F3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3146400"/>
            <a:ext cx="4394200" cy="2454300"/>
          </a:xfrm>
        </p:spPr>
        <p:txBody>
          <a:bodyPr>
            <a:normAutofit/>
          </a:bodyPr>
          <a:lstStyle/>
          <a:p>
            <a:r>
              <a:rPr lang="en-US" sz="1500" dirty="0">
                <a:solidFill>
                  <a:schemeClr val="bg1">
                    <a:alpha val="80000"/>
                  </a:schemeClr>
                </a:solidFill>
              </a:rPr>
              <a:t>Pages</a:t>
            </a:r>
          </a:p>
          <a:p>
            <a:pPr lvl="1"/>
            <a:r>
              <a:rPr lang="en-US" sz="1500" dirty="0">
                <a:solidFill>
                  <a:schemeClr val="bg1">
                    <a:alpha val="80000"/>
                  </a:schemeClr>
                </a:solidFill>
              </a:rPr>
              <a:t>Posts</a:t>
            </a:r>
          </a:p>
          <a:p>
            <a:pPr lvl="1"/>
            <a:r>
              <a:rPr lang="en-US" sz="1500" dirty="0">
                <a:solidFill>
                  <a:schemeClr val="bg1">
                    <a:alpha val="80000"/>
                  </a:schemeClr>
                </a:solidFill>
              </a:rPr>
              <a:t>Pictures </a:t>
            </a:r>
          </a:p>
          <a:p>
            <a:pPr lvl="1"/>
            <a:r>
              <a:rPr lang="en-US" sz="1500" dirty="0">
                <a:solidFill>
                  <a:schemeClr val="bg1">
                    <a:alpha val="80000"/>
                  </a:schemeClr>
                </a:solidFill>
              </a:rPr>
              <a:t>Events</a:t>
            </a:r>
          </a:p>
          <a:p>
            <a:r>
              <a:rPr lang="en-US" sz="1500" dirty="0">
                <a:solidFill>
                  <a:schemeClr val="bg1">
                    <a:alpha val="80000"/>
                  </a:schemeClr>
                </a:solidFill>
              </a:rPr>
              <a:t>Groups</a:t>
            </a:r>
          </a:p>
          <a:p>
            <a:pPr lvl="1"/>
            <a:r>
              <a:rPr lang="en-US" sz="1500" dirty="0">
                <a:solidFill>
                  <a:schemeClr val="bg1">
                    <a:alpha val="80000"/>
                  </a:schemeClr>
                </a:solidFill>
              </a:rPr>
              <a:t>Internal Events</a:t>
            </a:r>
          </a:p>
          <a:p>
            <a:pPr lvl="1"/>
            <a:r>
              <a:rPr lang="en-US" sz="1500" dirty="0">
                <a:solidFill>
                  <a:schemeClr val="bg1">
                    <a:alpha val="80000"/>
                  </a:schemeClr>
                </a:solidFill>
              </a:rPr>
              <a:t>Meeting Announcements</a:t>
            </a:r>
          </a:p>
          <a:p>
            <a:pPr lvl="1"/>
            <a:r>
              <a:rPr lang="en-US" sz="1500" dirty="0">
                <a:solidFill>
                  <a:schemeClr val="bg1">
                    <a:alpha val="80000"/>
                  </a:schemeClr>
                </a:solidFill>
              </a:rPr>
              <a:t>Particular Announcements</a:t>
            </a:r>
          </a:p>
          <a:p>
            <a:pPr lvl="1"/>
            <a:endParaRPr lang="en-US" sz="1500" dirty="0">
              <a:solidFill>
                <a:schemeClr val="bg1">
                  <a:alpha val="80000"/>
                </a:schemeClr>
              </a:solidFill>
            </a:endParaRPr>
          </a:p>
        </p:txBody>
      </p:sp>
      <p:pic>
        <p:nvPicPr>
          <p:cNvPr id="5" name="Picture 4" descr="A couple of dandelions in a field&#10;&#10;Description automatically generated with medium confidence">
            <a:extLst>
              <a:ext uri="{FF2B5EF4-FFF2-40B4-BE49-F238E27FC236}">
                <a16:creationId xmlns:a16="http://schemas.microsoft.com/office/drawing/2014/main" id="{BB1E585A-8D1D-77C1-14C4-3359F38372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0" r="10553"/>
          <a:stretch/>
        </p:blipFill>
        <p:spPr>
          <a:xfrm>
            <a:off x="5752193" y="10"/>
            <a:ext cx="6439807" cy="6857989"/>
          </a:xfrm>
          <a:custGeom>
            <a:avLst/>
            <a:gdLst/>
            <a:ahLst/>
            <a:cxnLst/>
            <a:rect l="l" t="t" r="r" b="b"/>
            <a:pathLst>
              <a:path w="6439807" h="6857999">
                <a:moveTo>
                  <a:pt x="752157" y="6118149"/>
                </a:moveTo>
                <a:cubicBezTo>
                  <a:pt x="745608" y="6124102"/>
                  <a:pt x="737987" y="6129341"/>
                  <a:pt x="730938" y="6133722"/>
                </a:cubicBezTo>
                <a:cubicBezTo>
                  <a:pt x="723794" y="6138152"/>
                  <a:pt x="718448" y="6143474"/>
                  <a:pt x="714778" y="6149379"/>
                </a:cubicBezTo>
                <a:lnTo>
                  <a:pt x="709303" y="6166562"/>
                </a:lnTo>
                <a:lnTo>
                  <a:pt x="714778" y="6149380"/>
                </a:lnTo>
                <a:cubicBezTo>
                  <a:pt x="718448" y="6143474"/>
                  <a:pt x="723794" y="6138152"/>
                  <a:pt x="730938" y="6133723"/>
                </a:cubicBezTo>
                <a:cubicBezTo>
                  <a:pt x="737987" y="6129341"/>
                  <a:pt x="745608" y="6124102"/>
                  <a:pt x="752157" y="6118149"/>
                </a:cubicBezTo>
                <a:close/>
                <a:moveTo>
                  <a:pt x="844000" y="4941372"/>
                </a:moveTo>
                <a:lnTo>
                  <a:pt x="840670" y="4950868"/>
                </a:lnTo>
                <a:lnTo>
                  <a:pt x="830985" y="4991382"/>
                </a:lnTo>
                <a:lnTo>
                  <a:pt x="840670" y="4950869"/>
                </a:lnTo>
                <a:close/>
                <a:moveTo>
                  <a:pt x="840061" y="4749807"/>
                </a:moveTo>
                <a:cubicBezTo>
                  <a:pt x="852197" y="4762827"/>
                  <a:pt x="853054" y="4781365"/>
                  <a:pt x="854768" y="4799797"/>
                </a:cubicBezTo>
                <a:cubicBezTo>
                  <a:pt x="853054" y="4781365"/>
                  <a:pt x="852197" y="4762826"/>
                  <a:pt x="840061" y="4749807"/>
                </a:cubicBezTo>
                <a:close/>
                <a:moveTo>
                  <a:pt x="822263" y="4543185"/>
                </a:moveTo>
                <a:lnTo>
                  <a:pt x="816857" y="4557091"/>
                </a:lnTo>
                <a:cubicBezTo>
                  <a:pt x="805236" y="4573618"/>
                  <a:pt x="796449" y="4588275"/>
                  <a:pt x="790493" y="4602021"/>
                </a:cubicBezTo>
                <a:cubicBezTo>
                  <a:pt x="796449" y="4588275"/>
                  <a:pt x="805236" y="4573618"/>
                  <a:pt x="816857" y="4557092"/>
                </a:cubicBezTo>
                <a:cubicBezTo>
                  <a:pt x="819238" y="4553662"/>
                  <a:pt x="821286" y="4548281"/>
                  <a:pt x="822263" y="4543185"/>
                </a:cubicBezTo>
                <a:close/>
                <a:moveTo>
                  <a:pt x="356045" y="2819253"/>
                </a:moveTo>
                <a:lnTo>
                  <a:pt x="344401" y="2827483"/>
                </a:lnTo>
                <a:lnTo>
                  <a:pt x="344399" y="2827486"/>
                </a:lnTo>
                <a:lnTo>
                  <a:pt x="325551" y="2842392"/>
                </a:lnTo>
                <a:lnTo>
                  <a:pt x="315896" y="2861156"/>
                </a:lnTo>
                <a:lnTo>
                  <a:pt x="344399" y="2827486"/>
                </a:lnTo>
                <a:lnTo>
                  <a:pt x="344401" y="2827484"/>
                </a:lnTo>
                <a:close/>
                <a:moveTo>
                  <a:pt x="425699" y="1974015"/>
                </a:moveTo>
                <a:cubicBezTo>
                  <a:pt x="427224" y="1991685"/>
                  <a:pt x="433462" y="2008497"/>
                  <a:pt x="449941" y="2023547"/>
                </a:cubicBezTo>
                <a:cubicBezTo>
                  <a:pt x="441702" y="2016020"/>
                  <a:pt x="436022" y="2008056"/>
                  <a:pt x="432213" y="1999763"/>
                </a:cubicBezTo>
                <a:close/>
                <a:moveTo>
                  <a:pt x="442893" y="1768838"/>
                </a:moveTo>
                <a:cubicBezTo>
                  <a:pt x="451656" y="1779981"/>
                  <a:pt x="453942" y="1790986"/>
                  <a:pt x="452275" y="1801558"/>
                </a:cubicBezTo>
                <a:lnTo>
                  <a:pt x="451495" y="1785412"/>
                </a:lnTo>
                <a:cubicBezTo>
                  <a:pt x="450037" y="1779948"/>
                  <a:pt x="447274" y="1774411"/>
                  <a:pt x="442893" y="1768838"/>
                </a:cubicBezTo>
                <a:close/>
                <a:moveTo>
                  <a:pt x="333304" y="520953"/>
                </a:moveTo>
                <a:cubicBezTo>
                  <a:pt x="333742" y="528850"/>
                  <a:pt x="335479" y="536547"/>
                  <a:pt x="337867" y="544146"/>
                </a:cubicBezTo>
                <a:lnTo>
                  <a:pt x="340032" y="549926"/>
                </a:lnTo>
                <a:lnTo>
                  <a:pt x="340448" y="551717"/>
                </a:lnTo>
                <a:lnTo>
                  <a:pt x="346286" y="566616"/>
                </a:lnTo>
                <a:lnTo>
                  <a:pt x="346338" y="566754"/>
                </a:lnTo>
                <a:lnTo>
                  <a:pt x="352655" y="583595"/>
                </a:lnTo>
                <a:lnTo>
                  <a:pt x="359451" y="612658"/>
                </a:lnTo>
                <a:cubicBezTo>
                  <a:pt x="358988" y="604728"/>
                  <a:pt x="357231" y="597005"/>
                  <a:pt x="354829" y="589388"/>
                </a:cubicBezTo>
                <a:lnTo>
                  <a:pt x="352655" y="583595"/>
                </a:lnTo>
                <a:lnTo>
                  <a:pt x="352236" y="581804"/>
                </a:lnTo>
                <a:lnTo>
                  <a:pt x="346286" y="566616"/>
                </a:lnTo>
                <a:lnTo>
                  <a:pt x="340032" y="549926"/>
                </a:lnTo>
                <a:close/>
                <a:moveTo>
                  <a:pt x="384407" y="268794"/>
                </a:moveTo>
                <a:lnTo>
                  <a:pt x="387837" y="328017"/>
                </a:lnTo>
                <a:cubicBezTo>
                  <a:pt x="389527" y="318646"/>
                  <a:pt x="389932" y="309031"/>
                  <a:pt x="389283" y="299164"/>
                </a:cubicBezTo>
                <a:cubicBezTo>
                  <a:pt x="388634" y="289296"/>
                  <a:pt x="386932" y="279176"/>
                  <a:pt x="384407" y="268794"/>
                </a:cubicBezTo>
                <a:close/>
                <a:moveTo>
                  <a:pt x="66991" y="0"/>
                </a:moveTo>
                <a:lnTo>
                  <a:pt x="6439807" y="0"/>
                </a:lnTo>
                <a:lnTo>
                  <a:pt x="6439807" y="6857999"/>
                </a:lnTo>
                <a:lnTo>
                  <a:pt x="149318" y="6857999"/>
                </a:lnTo>
                <a:lnTo>
                  <a:pt x="149318" y="6857457"/>
                </a:lnTo>
                <a:lnTo>
                  <a:pt x="22079" y="6857457"/>
                </a:lnTo>
                <a:lnTo>
                  <a:pt x="26851" y="6796804"/>
                </a:lnTo>
                <a:cubicBezTo>
                  <a:pt x="32162" y="6777207"/>
                  <a:pt x="39591" y="6758011"/>
                  <a:pt x="44354" y="6738388"/>
                </a:cubicBezTo>
                <a:cubicBezTo>
                  <a:pt x="48736" y="6720103"/>
                  <a:pt x="58832" y="6702955"/>
                  <a:pt x="67214" y="6685617"/>
                </a:cubicBezTo>
                <a:cubicBezTo>
                  <a:pt x="83217" y="6652472"/>
                  <a:pt x="73120" y="6617036"/>
                  <a:pt x="77310" y="6583128"/>
                </a:cubicBezTo>
                <a:cubicBezTo>
                  <a:pt x="78646" y="6572269"/>
                  <a:pt x="80168" y="6561411"/>
                  <a:pt x="82837" y="6550742"/>
                </a:cubicBezTo>
                <a:cubicBezTo>
                  <a:pt x="89885" y="6521593"/>
                  <a:pt x="95981" y="6491874"/>
                  <a:pt x="105698" y="6463490"/>
                </a:cubicBezTo>
                <a:cubicBezTo>
                  <a:pt x="116555" y="6431292"/>
                  <a:pt x="131034" y="6400429"/>
                  <a:pt x="146085" y="6363664"/>
                </a:cubicBezTo>
                <a:cubicBezTo>
                  <a:pt x="142274" y="6350899"/>
                  <a:pt x="131986" y="6331277"/>
                  <a:pt x="131034" y="6311084"/>
                </a:cubicBezTo>
                <a:cubicBezTo>
                  <a:pt x="127795" y="6246121"/>
                  <a:pt x="145512" y="6185351"/>
                  <a:pt x="173519" y="6127247"/>
                </a:cubicBezTo>
                <a:cubicBezTo>
                  <a:pt x="181900" y="6109530"/>
                  <a:pt x="187424" y="6090477"/>
                  <a:pt x="195616" y="6072569"/>
                </a:cubicBezTo>
                <a:cubicBezTo>
                  <a:pt x="198472" y="6066284"/>
                  <a:pt x="204569" y="6058092"/>
                  <a:pt x="210287" y="6056948"/>
                </a:cubicBezTo>
                <a:cubicBezTo>
                  <a:pt x="243432" y="6050282"/>
                  <a:pt x="242862" y="6025515"/>
                  <a:pt x="244766" y="5999796"/>
                </a:cubicBezTo>
                <a:cubicBezTo>
                  <a:pt x="247051" y="5969124"/>
                  <a:pt x="252386" y="5938836"/>
                  <a:pt x="256958" y="5908355"/>
                </a:cubicBezTo>
                <a:cubicBezTo>
                  <a:pt x="257530" y="5904353"/>
                  <a:pt x="261530" y="5900735"/>
                  <a:pt x="264199" y="5897114"/>
                </a:cubicBezTo>
                <a:cubicBezTo>
                  <a:pt x="268199" y="5891590"/>
                  <a:pt x="274296" y="5886447"/>
                  <a:pt x="275818" y="5880348"/>
                </a:cubicBezTo>
                <a:cubicBezTo>
                  <a:pt x="283249" y="5849107"/>
                  <a:pt x="289535" y="5817674"/>
                  <a:pt x="296393" y="5786239"/>
                </a:cubicBezTo>
                <a:cubicBezTo>
                  <a:pt x="297919" y="5779191"/>
                  <a:pt x="299822" y="5771953"/>
                  <a:pt x="302870" y="5765474"/>
                </a:cubicBezTo>
                <a:cubicBezTo>
                  <a:pt x="305728" y="5759378"/>
                  <a:pt x="310682" y="5754234"/>
                  <a:pt x="313730" y="5748136"/>
                </a:cubicBezTo>
                <a:cubicBezTo>
                  <a:pt x="321921" y="5731564"/>
                  <a:pt x="329541" y="5714607"/>
                  <a:pt x="338685" y="5695178"/>
                </a:cubicBezTo>
                <a:cubicBezTo>
                  <a:pt x="321541" y="5684320"/>
                  <a:pt x="331258" y="5669647"/>
                  <a:pt x="339449" y="5651360"/>
                </a:cubicBezTo>
                <a:cubicBezTo>
                  <a:pt x="347831" y="5632691"/>
                  <a:pt x="350497" y="5611164"/>
                  <a:pt x="353546" y="5590590"/>
                </a:cubicBezTo>
                <a:cubicBezTo>
                  <a:pt x="359070" y="5552869"/>
                  <a:pt x="362499" y="5514957"/>
                  <a:pt x="367451" y="5477239"/>
                </a:cubicBezTo>
                <a:cubicBezTo>
                  <a:pt x="368595" y="5469236"/>
                  <a:pt x="370690" y="5460092"/>
                  <a:pt x="375454" y="5453995"/>
                </a:cubicBezTo>
                <a:cubicBezTo>
                  <a:pt x="407459" y="5412276"/>
                  <a:pt x="416411" y="5361598"/>
                  <a:pt x="413366" y="5313403"/>
                </a:cubicBezTo>
                <a:cubicBezTo>
                  <a:pt x="411078" y="5275491"/>
                  <a:pt x="409363" y="5238343"/>
                  <a:pt x="412601" y="5200813"/>
                </a:cubicBezTo>
                <a:cubicBezTo>
                  <a:pt x="412793" y="5197955"/>
                  <a:pt x="412411" y="5194145"/>
                  <a:pt x="410887" y="5192051"/>
                </a:cubicBezTo>
                <a:cubicBezTo>
                  <a:pt x="400791" y="5179097"/>
                  <a:pt x="400029" y="5165570"/>
                  <a:pt x="398315" y="5148995"/>
                </a:cubicBezTo>
                <a:cubicBezTo>
                  <a:pt x="395837" y="5125562"/>
                  <a:pt x="397553" y="5104036"/>
                  <a:pt x="401743" y="5082317"/>
                </a:cubicBezTo>
                <a:cubicBezTo>
                  <a:pt x="404791" y="5066505"/>
                  <a:pt x="411078" y="5050504"/>
                  <a:pt x="419080" y="5036405"/>
                </a:cubicBezTo>
                <a:cubicBezTo>
                  <a:pt x="430320" y="5016785"/>
                  <a:pt x="434701" y="4997922"/>
                  <a:pt x="419841" y="4979253"/>
                </a:cubicBezTo>
                <a:cubicBezTo>
                  <a:pt x="404029" y="4959061"/>
                  <a:pt x="409553" y="4936201"/>
                  <a:pt x="408983" y="4913909"/>
                </a:cubicBezTo>
                <a:cubicBezTo>
                  <a:pt x="408791" y="4904195"/>
                  <a:pt x="409174" y="4893907"/>
                  <a:pt x="406697" y="4884572"/>
                </a:cubicBezTo>
                <a:cubicBezTo>
                  <a:pt x="399647" y="4857522"/>
                  <a:pt x="388978" y="4831420"/>
                  <a:pt x="384216" y="4803988"/>
                </a:cubicBezTo>
                <a:cubicBezTo>
                  <a:pt x="381551" y="4788747"/>
                  <a:pt x="386312" y="4771793"/>
                  <a:pt x="389741" y="4755980"/>
                </a:cubicBezTo>
                <a:cubicBezTo>
                  <a:pt x="393361" y="4739978"/>
                  <a:pt x="398885" y="4724167"/>
                  <a:pt x="404601" y="4708734"/>
                </a:cubicBezTo>
                <a:cubicBezTo>
                  <a:pt x="408411" y="4698258"/>
                  <a:pt x="412031" y="4686828"/>
                  <a:pt x="418889" y="4678445"/>
                </a:cubicBezTo>
                <a:cubicBezTo>
                  <a:pt x="434510" y="4659393"/>
                  <a:pt x="437178" y="4639772"/>
                  <a:pt x="428986" y="4617291"/>
                </a:cubicBezTo>
                <a:cubicBezTo>
                  <a:pt x="427651" y="4613864"/>
                  <a:pt x="427651" y="4609863"/>
                  <a:pt x="427462" y="4606053"/>
                </a:cubicBezTo>
                <a:cubicBezTo>
                  <a:pt x="423462" y="4545086"/>
                  <a:pt x="420984" y="4484127"/>
                  <a:pt x="414888" y="4423545"/>
                </a:cubicBezTo>
                <a:cubicBezTo>
                  <a:pt x="412411" y="4398972"/>
                  <a:pt x="401553" y="4375349"/>
                  <a:pt x="394695" y="4351154"/>
                </a:cubicBezTo>
                <a:cubicBezTo>
                  <a:pt x="393361" y="4346201"/>
                  <a:pt x="391265" y="4340674"/>
                  <a:pt x="392218" y="4335722"/>
                </a:cubicBezTo>
                <a:cubicBezTo>
                  <a:pt x="401743" y="4281810"/>
                  <a:pt x="387837" y="4231324"/>
                  <a:pt x="369547" y="4181603"/>
                </a:cubicBezTo>
                <a:cubicBezTo>
                  <a:pt x="367642" y="4176461"/>
                  <a:pt x="368214" y="4170174"/>
                  <a:pt x="368595" y="4164458"/>
                </a:cubicBezTo>
                <a:cubicBezTo>
                  <a:pt x="369928" y="4148453"/>
                  <a:pt x="376597" y="4131119"/>
                  <a:pt x="372597" y="4116641"/>
                </a:cubicBezTo>
                <a:cubicBezTo>
                  <a:pt x="361545" y="4078159"/>
                  <a:pt x="348211" y="4040058"/>
                  <a:pt x="331447" y="4003861"/>
                </a:cubicBezTo>
                <a:cubicBezTo>
                  <a:pt x="314493" y="3967091"/>
                  <a:pt x="300203" y="3932993"/>
                  <a:pt x="317350" y="3890891"/>
                </a:cubicBezTo>
                <a:cubicBezTo>
                  <a:pt x="324589" y="3872985"/>
                  <a:pt x="319445" y="3849362"/>
                  <a:pt x="317541" y="3828785"/>
                </a:cubicBezTo>
                <a:cubicBezTo>
                  <a:pt x="316016" y="3813737"/>
                  <a:pt x="307442" y="3799258"/>
                  <a:pt x="307442" y="3784397"/>
                </a:cubicBezTo>
                <a:cubicBezTo>
                  <a:pt x="307442" y="3744770"/>
                  <a:pt x="297346" y="3709529"/>
                  <a:pt x="276771" y="3675238"/>
                </a:cubicBezTo>
                <a:cubicBezTo>
                  <a:pt x="268770" y="3661899"/>
                  <a:pt x="274105" y="3641134"/>
                  <a:pt x="272009" y="3623799"/>
                </a:cubicBezTo>
                <a:cubicBezTo>
                  <a:pt x="269533" y="3605509"/>
                  <a:pt x="267247" y="3586653"/>
                  <a:pt x="261721" y="3569124"/>
                </a:cubicBezTo>
                <a:cubicBezTo>
                  <a:pt x="247242" y="3523785"/>
                  <a:pt x="230859" y="3479015"/>
                  <a:pt x="215618" y="3433866"/>
                </a:cubicBezTo>
                <a:cubicBezTo>
                  <a:pt x="203045" y="3396719"/>
                  <a:pt x="212952" y="3360139"/>
                  <a:pt x="218285" y="3323372"/>
                </a:cubicBezTo>
                <a:cubicBezTo>
                  <a:pt x="221716" y="3300319"/>
                  <a:pt x="229907" y="3278795"/>
                  <a:pt x="217715" y="3252885"/>
                </a:cubicBezTo>
                <a:cubicBezTo>
                  <a:pt x="206093" y="3228119"/>
                  <a:pt x="208761" y="3196686"/>
                  <a:pt x="202474" y="3168870"/>
                </a:cubicBezTo>
                <a:cubicBezTo>
                  <a:pt x="197141" y="3145436"/>
                  <a:pt x="188566" y="3122770"/>
                  <a:pt x="180184" y="3100099"/>
                </a:cubicBezTo>
                <a:cubicBezTo>
                  <a:pt x="168753" y="3069235"/>
                  <a:pt x="156753" y="3038756"/>
                  <a:pt x="162468" y="3005035"/>
                </a:cubicBezTo>
                <a:cubicBezTo>
                  <a:pt x="168946" y="2966742"/>
                  <a:pt x="144561" y="2940455"/>
                  <a:pt x="128367" y="2910353"/>
                </a:cubicBezTo>
                <a:cubicBezTo>
                  <a:pt x="117318" y="2889587"/>
                  <a:pt x="109126" y="2866918"/>
                  <a:pt x="102267" y="2844248"/>
                </a:cubicBezTo>
                <a:cubicBezTo>
                  <a:pt x="93313" y="2813958"/>
                  <a:pt x="87978" y="2782716"/>
                  <a:pt x="79217" y="2752235"/>
                </a:cubicBezTo>
                <a:cubicBezTo>
                  <a:pt x="66072" y="2706131"/>
                  <a:pt x="55784" y="2659455"/>
                  <a:pt x="63024" y="2611450"/>
                </a:cubicBezTo>
                <a:cubicBezTo>
                  <a:pt x="66262" y="2589352"/>
                  <a:pt x="66072" y="2568774"/>
                  <a:pt x="61307" y="2546678"/>
                </a:cubicBezTo>
                <a:cubicBezTo>
                  <a:pt x="53497" y="2510483"/>
                  <a:pt x="52545" y="2473333"/>
                  <a:pt x="23399" y="2444184"/>
                </a:cubicBezTo>
                <a:cubicBezTo>
                  <a:pt x="13111" y="2433897"/>
                  <a:pt x="10446" y="2415420"/>
                  <a:pt x="5110" y="2400369"/>
                </a:cubicBezTo>
                <a:cubicBezTo>
                  <a:pt x="-1178" y="2383032"/>
                  <a:pt x="2062" y="2370270"/>
                  <a:pt x="20352" y="2360933"/>
                </a:cubicBezTo>
                <a:cubicBezTo>
                  <a:pt x="28541" y="2356744"/>
                  <a:pt x="36543" y="2344741"/>
                  <a:pt x="37878" y="2335405"/>
                </a:cubicBezTo>
                <a:cubicBezTo>
                  <a:pt x="41877" y="2307402"/>
                  <a:pt x="35972" y="2281683"/>
                  <a:pt x="23017" y="2254633"/>
                </a:cubicBezTo>
                <a:cubicBezTo>
                  <a:pt x="10825" y="2229296"/>
                  <a:pt x="12159" y="2197670"/>
                  <a:pt x="7395" y="2168903"/>
                </a:cubicBezTo>
                <a:cubicBezTo>
                  <a:pt x="5681" y="2158712"/>
                  <a:pt x="3062" y="2148519"/>
                  <a:pt x="871" y="2138304"/>
                </a:cubicBezTo>
                <a:lnTo>
                  <a:pt x="0" y="2131532"/>
                </a:lnTo>
                <a:lnTo>
                  <a:pt x="0" y="2072225"/>
                </a:lnTo>
                <a:lnTo>
                  <a:pt x="251" y="2069340"/>
                </a:lnTo>
                <a:cubicBezTo>
                  <a:pt x="2061" y="2056600"/>
                  <a:pt x="4156" y="2043835"/>
                  <a:pt x="5299" y="2030977"/>
                </a:cubicBezTo>
                <a:cubicBezTo>
                  <a:pt x="7203" y="2010974"/>
                  <a:pt x="6442" y="1990589"/>
                  <a:pt x="8729" y="1970586"/>
                </a:cubicBezTo>
                <a:cubicBezTo>
                  <a:pt x="10446" y="1954202"/>
                  <a:pt x="14826" y="1938009"/>
                  <a:pt x="18445" y="1921817"/>
                </a:cubicBezTo>
                <a:cubicBezTo>
                  <a:pt x="19779" y="1915912"/>
                  <a:pt x="24922" y="1910004"/>
                  <a:pt x="24161" y="1904673"/>
                </a:cubicBezTo>
                <a:cubicBezTo>
                  <a:pt x="15970" y="1851709"/>
                  <a:pt x="52545" y="1813610"/>
                  <a:pt x="68738" y="1768838"/>
                </a:cubicBezTo>
                <a:cubicBezTo>
                  <a:pt x="85885" y="1721785"/>
                  <a:pt x="112174" y="1676253"/>
                  <a:pt x="104364" y="1623675"/>
                </a:cubicBezTo>
                <a:cubicBezTo>
                  <a:pt x="99601" y="1591859"/>
                  <a:pt x="88551" y="1561189"/>
                  <a:pt x="81883" y="1529563"/>
                </a:cubicBezTo>
                <a:cubicBezTo>
                  <a:pt x="79597" y="1518324"/>
                  <a:pt x="79979" y="1505751"/>
                  <a:pt x="82264" y="1494509"/>
                </a:cubicBezTo>
                <a:cubicBezTo>
                  <a:pt x="92744" y="1440216"/>
                  <a:pt x="94267" y="1386684"/>
                  <a:pt x="77120" y="1333341"/>
                </a:cubicBezTo>
                <a:cubicBezTo>
                  <a:pt x="74262" y="1324198"/>
                  <a:pt x="71597" y="1314483"/>
                  <a:pt x="71597" y="1304955"/>
                </a:cubicBezTo>
                <a:cubicBezTo>
                  <a:pt x="71597" y="1252757"/>
                  <a:pt x="75597" y="1201512"/>
                  <a:pt x="94267" y="1151600"/>
                </a:cubicBezTo>
                <a:cubicBezTo>
                  <a:pt x="100554" y="1134834"/>
                  <a:pt x="96553" y="1114449"/>
                  <a:pt x="98078" y="1095972"/>
                </a:cubicBezTo>
                <a:cubicBezTo>
                  <a:pt x="99409" y="1078826"/>
                  <a:pt x="99981" y="1061298"/>
                  <a:pt x="104364" y="1044725"/>
                </a:cubicBezTo>
                <a:cubicBezTo>
                  <a:pt x="110839" y="1020529"/>
                  <a:pt x="111601" y="998052"/>
                  <a:pt x="105887" y="973095"/>
                </a:cubicBezTo>
                <a:cubicBezTo>
                  <a:pt x="100554" y="949281"/>
                  <a:pt x="103220" y="923562"/>
                  <a:pt x="103029" y="898797"/>
                </a:cubicBezTo>
                <a:cubicBezTo>
                  <a:pt x="102839" y="871173"/>
                  <a:pt x="102649" y="843552"/>
                  <a:pt x="103601" y="815929"/>
                </a:cubicBezTo>
                <a:cubicBezTo>
                  <a:pt x="103981" y="804877"/>
                  <a:pt x="111601" y="792306"/>
                  <a:pt x="108553" y="783158"/>
                </a:cubicBezTo>
                <a:cubicBezTo>
                  <a:pt x="98267" y="753633"/>
                  <a:pt x="110649" y="724104"/>
                  <a:pt x="105127" y="694576"/>
                </a:cubicBezTo>
                <a:cubicBezTo>
                  <a:pt x="102267" y="680096"/>
                  <a:pt x="110078" y="663713"/>
                  <a:pt x="110839" y="648092"/>
                </a:cubicBezTo>
                <a:cubicBezTo>
                  <a:pt x="112174" y="622564"/>
                  <a:pt x="111601" y="597037"/>
                  <a:pt x="111983" y="571508"/>
                </a:cubicBezTo>
                <a:cubicBezTo>
                  <a:pt x="112174" y="563125"/>
                  <a:pt x="112936" y="554933"/>
                  <a:pt x="113318" y="546552"/>
                </a:cubicBezTo>
                <a:cubicBezTo>
                  <a:pt x="113697" y="539121"/>
                  <a:pt x="115411" y="531310"/>
                  <a:pt x="114081" y="524262"/>
                </a:cubicBezTo>
                <a:cubicBezTo>
                  <a:pt x="109315" y="498733"/>
                  <a:pt x="101505" y="473587"/>
                  <a:pt x="98457" y="447870"/>
                </a:cubicBezTo>
                <a:cubicBezTo>
                  <a:pt x="95792" y="425581"/>
                  <a:pt x="99409" y="402529"/>
                  <a:pt x="97505" y="380050"/>
                </a:cubicBezTo>
                <a:cubicBezTo>
                  <a:pt x="94267" y="340425"/>
                  <a:pt x="88551" y="300800"/>
                  <a:pt x="84930" y="261173"/>
                </a:cubicBezTo>
                <a:cubicBezTo>
                  <a:pt x="84168" y="252600"/>
                  <a:pt x="88934" y="243648"/>
                  <a:pt x="89314" y="234883"/>
                </a:cubicBezTo>
                <a:cubicBezTo>
                  <a:pt x="90266" y="207450"/>
                  <a:pt x="90457" y="180017"/>
                  <a:pt x="91027" y="152584"/>
                </a:cubicBezTo>
                <a:cubicBezTo>
                  <a:pt x="91218" y="136963"/>
                  <a:pt x="90647" y="121150"/>
                  <a:pt x="92361" y="105718"/>
                </a:cubicBezTo>
                <a:cubicBezTo>
                  <a:pt x="94647" y="85336"/>
                  <a:pt x="98078" y="66857"/>
                  <a:pt x="83217" y="47806"/>
                </a:cubicBezTo>
                <a:cubicBezTo>
                  <a:pt x="77453" y="40471"/>
                  <a:pt x="73691" y="32636"/>
                  <a:pt x="71207" y="24480"/>
                </a:cubicBezTo>
                <a:close/>
              </a:path>
            </a:pathLst>
          </a:custGeom>
          <a:effectLst>
            <a:outerShdw blurRad="381000" dist="152400" dir="10800000" algn="tr" rotWithShape="0">
              <a:prstClr val="black">
                <a:alpha val="10000"/>
              </a:prstClr>
            </a:outerShdw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EA04677-6B2C-40F4-975C-ED91965527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32356" y="0"/>
            <a:ext cx="874718" cy="6857455"/>
            <a:chOff x="5632356" y="0"/>
            <a:chExt cx="874718" cy="6857455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F1ABE2E-F19F-4BD3-B0FA-8A2D8885B9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6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86D0F14-D449-4833-830D-A382829E2D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12508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776D29F-0A2C-4F75-8582-7C7DFCBD11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07FC37-D25B-2FCF-520B-E85AF8124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74819"/>
            <a:ext cx="4375151" cy="28583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>
                <a:solidFill>
                  <a:schemeClr val="bg1"/>
                </a:solidFill>
              </a:rPr>
              <a:t>About Me: </a:t>
            </a:r>
            <a:br>
              <a:rPr lang="en-US" sz="5000">
                <a:solidFill>
                  <a:schemeClr val="bg1"/>
                </a:solidFill>
              </a:rPr>
            </a:br>
            <a:r>
              <a:rPr lang="en-US" sz="5000">
                <a:solidFill>
                  <a:schemeClr val="bg1"/>
                </a:solidFill>
              </a:rPr>
              <a:t>Jonathan LeMaster-Smith</a:t>
            </a:r>
          </a:p>
        </p:txBody>
      </p:sp>
      <p:pic>
        <p:nvPicPr>
          <p:cNvPr id="5" name="Picture 4" descr="A person with glasses in a room&#10;&#10;Description automatically generated with low confidence">
            <a:extLst>
              <a:ext uri="{FF2B5EF4-FFF2-40B4-BE49-F238E27FC236}">
                <a16:creationId xmlns:a16="http://schemas.microsoft.com/office/drawing/2014/main" id="{1ED61ED2-3BB6-C5C2-0F84-DEECA53B7D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03" r="19804"/>
          <a:stretch/>
        </p:blipFill>
        <p:spPr>
          <a:xfrm>
            <a:off x="5682343" y="1"/>
            <a:ext cx="6509657" cy="6857999"/>
          </a:xfrm>
          <a:custGeom>
            <a:avLst/>
            <a:gdLst/>
            <a:ahLst/>
            <a:cxnLst/>
            <a:rect l="l" t="t" r="r" b="b"/>
            <a:pathLst>
              <a:path w="6509657" h="6857999">
                <a:moveTo>
                  <a:pt x="752157" y="6118149"/>
                </a:moveTo>
                <a:cubicBezTo>
                  <a:pt x="745608" y="6124102"/>
                  <a:pt x="737987" y="6129341"/>
                  <a:pt x="730938" y="6133722"/>
                </a:cubicBezTo>
                <a:cubicBezTo>
                  <a:pt x="723794" y="6138152"/>
                  <a:pt x="718448" y="6143474"/>
                  <a:pt x="714778" y="6149379"/>
                </a:cubicBezTo>
                <a:lnTo>
                  <a:pt x="709303" y="6166562"/>
                </a:lnTo>
                <a:lnTo>
                  <a:pt x="714778" y="6149380"/>
                </a:lnTo>
                <a:cubicBezTo>
                  <a:pt x="718448" y="6143474"/>
                  <a:pt x="723794" y="6138152"/>
                  <a:pt x="730938" y="6133723"/>
                </a:cubicBezTo>
                <a:cubicBezTo>
                  <a:pt x="737987" y="6129341"/>
                  <a:pt x="745608" y="6124102"/>
                  <a:pt x="752157" y="6118149"/>
                </a:cubicBezTo>
                <a:close/>
                <a:moveTo>
                  <a:pt x="844000" y="4941372"/>
                </a:moveTo>
                <a:lnTo>
                  <a:pt x="840670" y="4950868"/>
                </a:lnTo>
                <a:lnTo>
                  <a:pt x="830985" y="4991382"/>
                </a:lnTo>
                <a:lnTo>
                  <a:pt x="840670" y="4950869"/>
                </a:lnTo>
                <a:close/>
                <a:moveTo>
                  <a:pt x="840061" y="4749807"/>
                </a:moveTo>
                <a:cubicBezTo>
                  <a:pt x="852197" y="4762827"/>
                  <a:pt x="853054" y="4781365"/>
                  <a:pt x="854768" y="4799797"/>
                </a:cubicBezTo>
                <a:cubicBezTo>
                  <a:pt x="853054" y="4781365"/>
                  <a:pt x="852197" y="4762826"/>
                  <a:pt x="840061" y="4749807"/>
                </a:cubicBezTo>
                <a:close/>
                <a:moveTo>
                  <a:pt x="822263" y="4543185"/>
                </a:moveTo>
                <a:lnTo>
                  <a:pt x="816857" y="4557091"/>
                </a:lnTo>
                <a:cubicBezTo>
                  <a:pt x="805236" y="4573618"/>
                  <a:pt x="796449" y="4588275"/>
                  <a:pt x="790493" y="4602021"/>
                </a:cubicBezTo>
                <a:cubicBezTo>
                  <a:pt x="796449" y="4588275"/>
                  <a:pt x="805236" y="4573618"/>
                  <a:pt x="816857" y="4557092"/>
                </a:cubicBezTo>
                <a:cubicBezTo>
                  <a:pt x="819238" y="4553662"/>
                  <a:pt x="821286" y="4548281"/>
                  <a:pt x="822263" y="4543185"/>
                </a:cubicBezTo>
                <a:close/>
                <a:moveTo>
                  <a:pt x="356045" y="2819253"/>
                </a:moveTo>
                <a:lnTo>
                  <a:pt x="344401" y="2827483"/>
                </a:lnTo>
                <a:lnTo>
                  <a:pt x="344399" y="2827486"/>
                </a:lnTo>
                <a:lnTo>
                  <a:pt x="325550" y="2842392"/>
                </a:lnTo>
                <a:lnTo>
                  <a:pt x="315896" y="2861156"/>
                </a:lnTo>
                <a:lnTo>
                  <a:pt x="344399" y="2827486"/>
                </a:lnTo>
                <a:lnTo>
                  <a:pt x="344401" y="2827484"/>
                </a:lnTo>
                <a:close/>
                <a:moveTo>
                  <a:pt x="425699" y="1974015"/>
                </a:moveTo>
                <a:cubicBezTo>
                  <a:pt x="427224" y="1991685"/>
                  <a:pt x="433462" y="2008497"/>
                  <a:pt x="449941" y="2023547"/>
                </a:cubicBezTo>
                <a:cubicBezTo>
                  <a:pt x="441702" y="2016020"/>
                  <a:pt x="436022" y="2008056"/>
                  <a:pt x="432213" y="1999763"/>
                </a:cubicBezTo>
                <a:close/>
                <a:moveTo>
                  <a:pt x="442893" y="1768838"/>
                </a:moveTo>
                <a:cubicBezTo>
                  <a:pt x="451656" y="1779981"/>
                  <a:pt x="453942" y="1790986"/>
                  <a:pt x="452275" y="1801558"/>
                </a:cubicBezTo>
                <a:lnTo>
                  <a:pt x="451495" y="1785412"/>
                </a:lnTo>
                <a:cubicBezTo>
                  <a:pt x="450037" y="1779948"/>
                  <a:pt x="447274" y="1774411"/>
                  <a:pt x="442893" y="1768838"/>
                </a:cubicBezTo>
                <a:close/>
                <a:moveTo>
                  <a:pt x="333304" y="520953"/>
                </a:moveTo>
                <a:cubicBezTo>
                  <a:pt x="333743" y="528850"/>
                  <a:pt x="335480" y="536547"/>
                  <a:pt x="337867" y="544146"/>
                </a:cubicBezTo>
                <a:lnTo>
                  <a:pt x="340032" y="549926"/>
                </a:lnTo>
                <a:lnTo>
                  <a:pt x="340448" y="551717"/>
                </a:lnTo>
                <a:lnTo>
                  <a:pt x="346286" y="566616"/>
                </a:lnTo>
                <a:lnTo>
                  <a:pt x="346338" y="566754"/>
                </a:lnTo>
                <a:lnTo>
                  <a:pt x="352655" y="583595"/>
                </a:lnTo>
                <a:lnTo>
                  <a:pt x="359452" y="612658"/>
                </a:lnTo>
                <a:cubicBezTo>
                  <a:pt x="358987" y="604728"/>
                  <a:pt x="357230" y="597005"/>
                  <a:pt x="354829" y="589388"/>
                </a:cubicBezTo>
                <a:lnTo>
                  <a:pt x="352655" y="583595"/>
                </a:lnTo>
                <a:lnTo>
                  <a:pt x="352236" y="581804"/>
                </a:lnTo>
                <a:lnTo>
                  <a:pt x="346286" y="566616"/>
                </a:lnTo>
                <a:lnTo>
                  <a:pt x="340032" y="549926"/>
                </a:lnTo>
                <a:close/>
                <a:moveTo>
                  <a:pt x="384407" y="268794"/>
                </a:moveTo>
                <a:lnTo>
                  <a:pt x="387838" y="328017"/>
                </a:lnTo>
                <a:cubicBezTo>
                  <a:pt x="389527" y="318646"/>
                  <a:pt x="389932" y="309031"/>
                  <a:pt x="389283" y="299164"/>
                </a:cubicBezTo>
                <a:cubicBezTo>
                  <a:pt x="388635" y="289296"/>
                  <a:pt x="386932" y="279176"/>
                  <a:pt x="384407" y="268794"/>
                </a:cubicBezTo>
                <a:close/>
                <a:moveTo>
                  <a:pt x="66991" y="0"/>
                </a:moveTo>
                <a:lnTo>
                  <a:pt x="6509657" y="0"/>
                </a:lnTo>
                <a:lnTo>
                  <a:pt x="6509657" y="6857999"/>
                </a:lnTo>
                <a:lnTo>
                  <a:pt x="149318" y="6857999"/>
                </a:lnTo>
                <a:lnTo>
                  <a:pt x="149318" y="6857457"/>
                </a:lnTo>
                <a:lnTo>
                  <a:pt x="22079" y="6857457"/>
                </a:lnTo>
                <a:lnTo>
                  <a:pt x="26850" y="6796804"/>
                </a:lnTo>
                <a:cubicBezTo>
                  <a:pt x="32161" y="6777207"/>
                  <a:pt x="39591" y="6758011"/>
                  <a:pt x="44354" y="6738388"/>
                </a:cubicBezTo>
                <a:cubicBezTo>
                  <a:pt x="48736" y="6720103"/>
                  <a:pt x="58832" y="6702955"/>
                  <a:pt x="67214" y="6685617"/>
                </a:cubicBezTo>
                <a:cubicBezTo>
                  <a:pt x="83217" y="6652472"/>
                  <a:pt x="73120" y="6617036"/>
                  <a:pt x="77310" y="6583128"/>
                </a:cubicBezTo>
                <a:cubicBezTo>
                  <a:pt x="78645" y="6572269"/>
                  <a:pt x="80168" y="6561411"/>
                  <a:pt x="82837" y="6550742"/>
                </a:cubicBezTo>
                <a:cubicBezTo>
                  <a:pt x="89885" y="6521593"/>
                  <a:pt x="95981" y="6491874"/>
                  <a:pt x="105697" y="6463490"/>
                </a:cubicBezTo>
                <a:cubicBezTo>
                  <a:pt x="116556" y="6431292"/>
                  <a:pt x="131034" y="6400429"/>
                  <a:pt x="146086" y="6363664"/>
                </a:cubicBezTo>
                <a:cubicBezTo>
                  <a:pt x="142275" y="6350899"/>
                  <a:pt x="131986" y="6331277"/>
                  <a:pt x="131034" y="6311084"/>
                </a:cubicBezTo>
                <a:cubicBezTo>
                  <a:pt x="127795" y="6246121"/>
                  <a:pt x="145513" y="6185351"/>
                  <a:pt x="173518" y="6127247"/>
                </a:cubicBezTo>
                <a:cubicBezTo>
                  <a:pt x="181899" y="6109530"/>
                  <a:pt x="187424" y="6090477"/>
                  <a:pt x="195616" y="6072569"/>
                </a:cubicBezTo>
                <a:cubicBezTo>
                  <a:pt x="198472" y="6066284"/>
                  <a:pt x="204569" y="6058092"/>
                  <a:pt x="210285" y="6056948"/>
                </a:cubicBezTo>
                <a:cubicBezTo>
                  <a:pt x="243432" y="6050282"/>
                  <a:pt x="242863" y="6025515"/>
                  <a:pt x="244766" y="5999796"/>
                </a:cubicBezTo>
                <a:cubicBezTo>
                  <a:pt x="247051" y="5969124"/>
                  <a:pt x="252386" y="5938836"/>
                  <a:pt x="256958" y="5908355"/>
                </a:cubicBezTo>
                <a:cubicBezTo>
                  <a:pt x="257530" y="5904353"/>
                  <a:pt x="261531" y="5900735"/>
                  <a:pt x="264200" y="5897114"/>
                </a:cubicBezTo>
                <a:cubicBezTo>
                  <a:pt x="268199" y="5891590"/>
                  <a:pt x="274295" y="5886447"/>
                  <a:pt x="275818" y="5880348"/>
                </a:cubicBezTo>
                <a:cubicBezTo>
                  <a:pt x="283249" y="5849107"/>
                  <a:pt x="289535" y="5817674"/>
                  <a:pt x="296393" y="5786239"/>
                </a:cubicBezTo>
                <a:cubicBezTo>
                  <a:pt x="297918" y="5779191"/>
                  <a:pt x="299823" y="5771953"/>
                  <a:pt x="302870" y="5765474"/>
                </a:cubicBezTo>
                <a:cubicBezTo>
                  <a:pt x="305728" y="5759378"/>
                  <a:pt x="310683" y="5754234"/>
                  <a:pt x="313730" y="5748136"/>
                </a:cubicBezTo>
                <a:cubicBezTo>
                  <a:pt x="321920" y="5731564"/>
                  <a:pt x="329541" y="5714607"/>
                  <a:pt x="338685" y="5695178"/>
                </a:cubicBezTo>
                <a:cubicBezTo>
                  <a:pt x="321541" y="5684320"/>
                  <a:pt x="331257" y="5669647"/>
                  <a:pt x="339447" y="5651360"/>
                </a:cubicBezTo>
                <a:cubicBezTo>
                  <a:pt x="347830" y="5632691"/>
                  <a:pt x="350497" y="5611164"/>
                  <a:pt x="353545" y="5590590"/>
                </a:cubicBezTo>
                <a:cubicBezTo>
                  <a:pt x="359070" y="5552869"/>
                  <a:pt x="362499" y="5514957"/>
                  <a:pt x="367451" y="5477239"/>
                </a:cubicBezTo>
                <a:cubicBezTo>
                  <a:pt x="368595" y="5469236"/>
                  <a:pt x="370690" y="5460092"/>
                  <a:pt x="375454" y="5453995"/>
                </a:cubicBezTo>
                <a:cubicBezTo>
                  <a:pt x="407459" y="5412276"/>
                  <a:pt x="416411" y="5361598"/>
                  <a:pt x="413366" y="5313403"/>
                </a:cubicBezTo>
                <a:cubicBezTo>
                  <a:pt x="411078" y="5275491"/>
                  <a:pt x="409363" y="5238343"/>
                  <a:pt x="412601" y="5200813"/>
                </a:cubicBezTo>
                <a:cubicBezTo>
                  <a:pt x="412793" y="5197955"/>
                  <a:pt x="412411" y="5194145"/>
                  <a:pt x="410887" y="5192051"/>
                </a:cubicBezTo>
                <a:cubicBezTo>
                  <a:pt x="400791" y="5179097"/>
                  <a:pt x="400029" y="5165570"/>
                  <a:pt x="398315" y="5148995"/>
                </a:cubicBezTo>
                <a:cubicBezTo>
                  <a:pt x="395837" y="5125562"/>
                  <a:pt x="397553" y="5104036"/>
                  <a:pt x="401743" y="5082317"/>
                </a:cubicBezTo>
                <a:cubicBezTo>
                  <a:pt x="404791" y="5066505"/>
                  <a:pt x="411078" y="5050504"/>
                  <a:pt x="419080" y="5036405"/>
                </a:cubicBezTo>
                <a:cubicBezTo>
                  <a:pt x="430320" y="5016785"/>
                  <a:pt x="434701" y="4997922"/>
                  <a:pt x="419841" y="4979253"/>
                </a:cubicBezTo>
                <a:cubicBezTo>
                  <a:pt x="404029" y="4959061"/>
                  <a:pt x="409553" y="4936201"/>
                  <a:pt x="408983" y="4913909"/>
                </a:cubicBezTo>
                <a:cubicBezTo>
                  <a:pt x="408791" y="4904195"/>
                  <a:pt x="409175" y="4893907"/>
                  <a:pt x="406697" y="4884572"/>
                </a:cubicBezTo>
                <a:cubicBezTo>
                  <a:pt x="399647" y="4857522"/>
                  <a:pt x="388978" y="4831420"/>
                  <a:pt x="384216" y="4803988"/>
                </a:cubicBezTo>
                <a:cubicBezTo>
                  <a:pt x="381551" y="4788747"/>
                  <a:pt x="386312" y="4771793"/>
                  <a:pt x="389741" y="4755980"/>
                </a:cubicBezTo>
                <a:cubicBezTo>
                  <a:pt x="393362" y="4739978"/>
                  <a:pt x="398885" y="4724167"/>
                  <a:pt x="404601" y="4708734"/>
                </a:cubicBezTo>
                <a:cubicBezTo>
                  <a:pt x="408411" y="4698258"/>
                  <a:pt x="412031" y="4686828"/>
                  <a:pt x="418889" y="4678445"/>
                </a:cubicBezTo>
                <a:cubicBezTo>
                  <a:pt x="434510" y="4659393"/>
                  <a:pt x="437178" y="4639772"/>
                  <a:pt x="428986" y="4617291"/>
                </a:cubicBezTo>
                <a:cubicBezTo>
                  <a:pt x="427651" y="4613864"/>
                  <a:pt x="427651" y="4609863"/>
                  <a:pt x="427462" y="4606053"/>
                </a:cubicBezTo>
                <a:cubicBezTo>
                  <a:pt x="423462" y="4545086"/>
                  <a:pt x="420984" y="4484127"/>
                  <a:pt x="414888" y="4423545"/>
                </a:cubicBezTo>
                <a:cubicBezTo>
                  <a:pt x="412411" y="4398972"/>
                  <a:pt x="401553" y="4375349"/>
                  <a:pt x="394695" y="4351154"/>
                </a:cubicBezTo>
                <a:cubicBezTo>
                  <a:pt x="393362" y="4346201"/>
                  <a:pt x="391265" y="4340674"/>
                  <a:pt x="392218" y="4335722"/>
                </a:cubicBezTo>
                <a:cubicBezTo>
                  <a:pt x="401743" y="4281810"/>
                  <a:pt x="387838" y="4231324"/>
                  <a:pt x="369547" y="4181603"/>
                </a:cubicBezTo>
                <a:cubicBezTo>
                  <a:pt x="367643" y="4176461"/>
                  <a:pt x="368214" y="4170174"/>
                  <a:pt x="368595" y="4164458"/>
                </a:cubicBezTo>
                <a:cubicBezTo>
                  <a:pt x="369928" y="4148453"/>
                  <a:pt x="376597" y="4131119"/>
                  <a:pt x="372597" y="4116641"/>
                </a:cubicBezTo>
                <a:cubicBezTo>
                  <a:pt x="361546" y="4078159"/>
                  <a:pt x="348211" y="4040058"/>
                  <a:pt x="331447" y="4003861"/>
                </a:cubicBezTo>
                <a:cubicBezTo>
                  <a:pt x="314494" y="3967091"/>
                  <a:pt x="300203" y="3932993"/>
                  <a:pt x="317349" y="3890891"/>
                </a:cubicBezTo>
                <a:cubicBezTo>
                  <a:pt x="324589" y="3872985"/>
                  <a:pt x="319445" y="3849362"/>
                  <a:pt x="317541" y="3828785"/>
                </a:cubicBezTo>
                <a:cubicBezTo>
                  <a:pt x="316016" y="3813737"/>
                  <a:pt x="307443" y="3799258"/>
                  <a:pt x="307443" y="3784397"/>
                </a:cubicBezTo>
                <a:cubicBezTo>
                  <a:pt x="307443" y="3744770"/>
                  <a:pt x="297345" y="3709529"/>
                  <a:pt x="276771" y="3675238"/>
                </a:cubicBezTo>
                <a:cubicBezTo>
                  <a:pt x="268770" y="3661899"/>
                  <a:pt x="274106" y="3641134"/>
                  <a:pt x="272009" y="3623799"/>
                </a:cubicBezTo>
                <a:cubicBezTo>
                  <a:pt x="269533" y="3605509"/>
                  <a:pt x="267247" y="3586653"/>
                  <a:pt x="261720" y="3569124"/>
                </a:cubicBezTo>
                <a:cubicBezTo>
                  <a:pt x="247243" y="3523785"/>
                  <a:pt x="230859" y="3479015"/>
                  <a:pt x="215618" y="3433866"/>
                </a:cubicBezTo>
                <a:cubicBezTo>
                  <a:pt x="203045" y="3396719"/>
                  <a:pt x="212951" y="3360139"/>
                  <a:pt x="218286" y="3323372"/>
                </a:cubicBezTo>
                <a:cubicBezTo>
                  <a:pt x="221715" y="3300319"/>
                  <a:pt x="229907" y="3278795"/>
                  <a:pt x="217715" y="3252885"/>
                </a:cubicBezTo>
                <a:cubicBezTo>
                  <a:pt x="206093" y="3228119"/>
                  <a:pt x="208761" y="3196686"/>
                  <a:pt x="202475" y="3168870"/>
                </a:cubicBezTo>
                <a:cubicBezTo>
                  <a:pt x="197141" y="3145436"/>
                  <a:pt x="188566" y="3122770"/>
                  <a:pt x="180184" y="3100099"/>
                </a:cubicBezTo>
                <a:cubicBezTo>
                  <a:pt x="168753" y="3069235"/>
                  <a:pt x="156753" y="3038756"/>
                  <a:pt x="162468" y="3005035"/>
                </a:cubicBezTo>
                <a:cubicBezTo>
                  <a:pt x="168945" y="2966742"/>
                  <a:pt x="144560" y="2940455"/>
                  <a:pt x="128366" y="2910353"/>
                </a:cubicBezTo>
                <a:cubicBezTo>
                  <a:pt x="117318" y="2889587"/>
                  <a:pt x="109126" y="2866918"/>
                  <a:pt x="102268" y="2844248"/>
                </a:cubicBezTo>
                <a:cubicBezTo>
                  <a:pt x="93313" y="2813958"/>
                  <a:pt x="87978" y="2782716"/>
                  <a:pt x="79216" y="2752235"/>
                </a:cubicBezTo>
                <a:cubicBezTo>
                  <a:pt x="66072" y="2706131"/>
                  <a:pt x="55785" y="2659455"/>
                  <a:pt x="63024" y="2611450"/>
                </a:cubicBezTo>
                <a:cubicBezTo>
                  <a:pt x="66262" y="2589352"/>
                  <a:pt x="66072" y="2568774"/>
                  <a:pt x="61307" y="2546678"/>
                </a:cubicBezTo>
                <a:cubicBezTo>
                  <a:pt x="53497" y="2510483"/>
                  <a:pt x="52545" y="2473333"/>
                  <a:pt x="23399" y="2444184"/>
                </a:cubicBezTo>
                <a:cubicBezTo>
                  <a:pt x="13111" y="2433897"/>
                  <a:pt x="10446" y="2415420"/>
                  <a:pt x="5110" y="2400369"/>
                </a:cubicBezTo>
                <a:cubicBezTo>
                  <a:pt x="-1178" y="2383032"/>
                  <a:pt x="2062" y="2370270"/>
                  <a:pt x="20351" y="2360933"/>
                </a:cubicBezTo>
                <a:cubicBezTo>
                  <a:pt x="28541" y="2356744"/>
                  <a:pt x="36543" y="2344741"/>
                  <a:pt x="37877" y="2335405"/>
                </a:cubicBezTo>
                <a:cubicBezTo>
                  <a:pt x="41877" y="2307402"/>
                  <a:pt x="35971" y="2281683"/>
                  <a:pt x="23017" y="2254633"/>
                </a:cubicBezTo>
                <a:cubicBezTo>
                  <a:pt x="10824" y="2229296"/>
                  <a:pt x="12158" y="2197670"/>
                  <a:pt x="7395" y="2168903"/>
                </a:cubicBezTo>
                <a:cubicBezTo>
                  <a:pt x="5680" y="2158712"/>
                  <a:pt x="3062" y="2148519"/>
                  <a:pt x="871" y="2138304"/>
                </a:cubicBezTo>
                <a:lnTo>
                  <a:pt x="0" y="2131532"/>
                </a:lnTo>
                <a:lnTo>
                  <a:pt x="0" y="2072225"/>
                </a:lnTo>
                <a:lnTo>
                  <a:pt x="251" y="2069340"/>
                </a:lnTo>
                <a:cubicBezTo>
                  <a:pt x="2061" y="2056600"/>
                  <a:pt x="4156" y="2043835"/>
                  <a:pt x="5299" y="2030977"/>
                </a:cubicBezTo>
                <a:cubicBezTo>
                  <a:pt x="7203" y="2010974"/>
                  <a:pt x="6442" y="1990589"/>
                  <a:pt x="8729" y="1970586"/>
                </a:cubicBezTo>
                <a:cubicBezTo>
                  <a:pt x="10446" y="1954202"/>
                  <a:pt x="14824" y="1938009"/>
                  <a:pt x="18445" y="1921817"/>
                </a:cubicBezTo>
                <a:cubicBezTo>
                  <a:pt x="19779" y="1915912"/>
                  <a:pt x="24922" y="1910004"/>
                  <a:pt x="24161" y="1904673"/>
                </a:cubicBezTo>
                <a:cubicBezTo>
                  <a:pt x="15968" y="1851709"/>
                  <a:pt x="52545" y="1813610"/>
                  <a:pt x="68738" y="1768838"/>
                </a:cubicBezTo>
                <a:cubicBezTo>
                  <a:pt x="85886" y="1721785"/>
                  <a:pt x="112174" y="1676253"/>
                  <a:pt x="104363" y="1623675"/>
                </a:cubicBezTo>
                <a:cubicBezTo>
                  <a:pt x="99601" y="1591859"/>
                  <a:pt x="88551" y="1561189"/>
                  <a:pt x="81882" y="1529563"/>
                </a:cubicBezTo>
                <a:cubicBezTo>
                  <a:pt x="79597" y="1518324"/>
                  <a:pt x="79978" y="1505751"/>
                  <a:pt x="82264" y="1494509"/>
                </a:cubicBezTo>
                <a:cubicBezTo>
                  <a:pt x="92743" y="1440216"/>
                  <a:pt x="94266" y="1386684"/>
                  <a:pt x="77120" y="1333341"/>
                </a:cubicBezTo>
                <a:cubicBezTo>
                  <a:pt x="74262" y="1324198"/>
                  <a:pt x="71597" y="1314483"/>
                  <a:pt x="71597" y="1304955"/>
                </a:cubicBezTo>
                <a:cubicBezTo>
                  <a:pt x="71597" y="1252757"/>
                  <a:pt x="75597" y="1201512"/>
                  <a:pt x="94266" y="1151600"/>
                </a:cubicBezTo>
                <a:cubicBezTo>
                  <a:pt x="100553" y="1134834"/>
                  <a:pt x="96553" y="1114449"/>
                  <a:pt x="98077" y="1095972"/>
                </a:cubicBezTo>
                <a:cubicBezTo>
                  <a:pt x="99409" y="1078826"/>
                  <a:pt x="99981" y="1061298"/>
                  <a:pt x="104363" y="1044725"/>
                </a:cubicBezTo>
                <a:cubicBezTo>
                  <a:pt x="110839" y="1020529"/>
                  <a:pt x="111601" y="998052"/>
                  <a:pt x="105887" y="973095"/>
                </a:cubicBezTo>
                <a:cubicBezTo>
                  <a:pt x="100553" y="949281"/>
                  <a:pt x="103219" y="923562"/>
                  <a:pt x="103029" y="898797"/>
                </a:cubicBezTo>
                <a:cubicBezTo>
                  <a:pt x="102839" y="871173"/>
                  <a:pt x="102649" y="843552"/>
                  <a:pt x="103601" y="815929"/>
                </a:cubicBezTo>
                <a:cubicBezTo>
                  <a:pt x="103981" y="804877"/>
                  <a:pt x="111601" y="792306"/>
                  <a:pt x="108553" y="783158"/>
                </a:cubicBezTo>
                <a:cubicBezTo>
                  <a:pt x="98267" y="753633"/>
                  <a:pt x="110649" y="724104"/>
                  <a:pt x="105126" y="694576"/>
                </a:cubicBezTo>
                <a:cubicBezTo>
                  <a:pt x="102268" y="680096"/>
                  <a:pt x="110078" y="663713"/>
                  <a:pt x="110839" y="648092"/>
                </a:cubicBezTo>
                <a:cubicBezTo>
                  <a:pt x="112174" y="622564"/>
                  <a:pt x="111601" y="597037"/>
                  <a:pt x="111983" y="571508"/>
                </a:cubicBezTo>
                <a:cubicBezTo>
                  <a:pt x="112174" y="563125"/>
                  <a:pt x="112936" y="554933"/>
                  <a:pt x="113318" y="546552"/>
                </a:cubicBezTo>
                <a:cubicBezTo>
                  <a:pt x="113697" y="539121"/>
                  <a:pt x="115412" y="531310"/>
                  <a:pt x="114080" y="524262"/>
                </a:cubicBezTo>
                <a:cubicBezTo>
                  <a:pt x="109315" y="498733"/>
                  <a:pt x="101505" y="473587"/>
                  <a:pt x="98457" y="447870"/>
                </a:cubicBezTo>
                <a:cubicBezTo>
                  <a:pt x="95792" y="425581"/>
                  <a:pt x="99409" y="402529"/>
                  <a:pt x="97505" y="380050"/>
                </a:cubicBezTo>
                <a:cubicBezTo>
                  <a:pt x="94266" y="340425"/>
                  <a:pt x="88551" y="300800"/>
                  <a:pt x="84930" y="261173"/>
                </a:cubicBezTo>
                <a:cubicBezTo>
                  <a:pt x="84168" y="252600"/>
                  <a:pt x="88933" y="243648"/>
                  <a:pt x="89313" y="234883"/>
                </a:cubicBezTo>
                <a:cubicBezTo>
                  <a:pt x="90266" y="207450"/>
                  <a:pt x="90457" y="180017"/>
                  <a:pt x="91026" y="152584"/>
                </a:cubicBezTo>
                <a:cubicBezTo>
                  <a:pt x="91218" y="136963"/>
                  <a:pt x="90647" y="121150"/>
                  <a:pt x="92361" y="105718"/>
                </a:cubicBezTo>
                <a:cubicBezTo>
                  <a:pt x="94648" y="85336"/>
                  <a:pt x="98077" y="66857"/>
                  <a:pt x="83217" y="47806"/>
                </a:cubicBezTo>
                <a:cubicBezTo>
                  <a:pt x="77453" y="40471"/>
                  <a:pt x="73691" y="32636"/>
                  <a:pt x="71206" y="24480"/>
                </a:cubicBezTo>
                <a:close/>
              </a:path>
            </a:pathLst>
          </a:custGeom>
          <a:effectLst>
            <a:outerShdw blurRad="381000" dist="152400" dir="10800000" algn="r" rotWithShape="0">
              <a:prstClr val="black">
                <a:alpha val="10000"/>
              </a:prstClr>
            </a:outerShdw>
          </a:effectLst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4D41903-2C9D-4F9E-AA1F-6161F8A6F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40986" y="2991370"/>
            <a:ext cx="6857455" cy="874716"/>
          </a:xfrm>
          <a:custGeom>
            <a:avLst/>
            <a:gdLst>
              <a:gd name="connsiteX0" fmla="*/ 6857455 w 6857455"/>
              <a:gd name="connsiteY0" fmla="*/ 804643 h 874716"/>
              <a:gd name="connsiteX1" fmla="*/ 6857455 w 6857455"/>
              <a:gd name="connsiteY1" fmla="*/ 562246 h 874716"/>
              <a:gd name="connsiteX2" fmla="*/ 6829178 w 6857455"/>
              <a:gd name="connsiteY2" fmla="*/ 551284 h 874716"/>
              <a:gd name="connsiteX3" fmla="*/ 6766024 w 6857455"/>
              <a:gd name="connsiteY3" fmla="*/ 500372 h 874716"/>
              <a:gd name="connsiteX4" fmla="*/ 6734971 w 6857455"/>
              <a:gd name="connsiteY4" fmla="*/ 500944 h 874716"/>
              <a:gd name="connsiteX5" fmla="*/ 6683915 w 6857455"/>
              <a:gd name="connsiteY5" fmla="*/ 507040 h 874716"/>
              <a:gd name="connsiteX6" fmla="*/ 6628860 w 6857455"/>
              <a:gd name="connsiteY6" fmla="*/ 495418 h 874716"/>
              <a:gd name="connsiteX7" fmla="*/ 6588662 w 6857455"/>
              <a:gd name="connsiteY7" fmla="*/ 487227 h 874716"/>
              <a:gd name="connsiteX8" fmla="*/ 6476074 w 6857455"/>
              <a:gd name="connsiteY8" fmla="*/ 511230 h 874716"/>
              <a:gd name="connsiteX9" fmla="*/ 6382345 w 6857455"/>
              <a:gd name="connsiteY9" fmla="*/ 534853 h 874716"/>
              <a:gd name="connsiteX10" fmla="*/ 6369391 w 6857455"/>
              <a:gd name="connsiteY10" fmla="*/ 531615 h 874716"/>
              <a:gd name="connsiteX11" fmla="*/ 6244799 w 6857455"/>
              <a:gd name="connsiteY11" fmla="*/ 512182 h 874716"/>
              <a:gd name="connsiteX12" fmla="*/ 6190315 w 6857455"/>
              <a:gd name="connsiteY12" fmla="*/ 485703 h 874716"/>
              <a:gd name="connsiteX13" fmla="*/ 6115446 w 6857455"/>
              <a:gd name="connsiteY13" fmla="*/ 462270 h 874716"/>
              <a:gd name="connsiteX14" fmla="*/ 6032194 w 6857455"/>
              <a:gd name="connsiteY14" fmla="*/ 434266 h 874716"/>
              <a:gd name="connsiteX15" fmla="*/ 5971042 w 6857455"/>
              <a:gd name="connsiteY15" fmla="*/ 420738 h 874716"/>
              <a:gd name="connsiteX16" fmla="*/ 5880933 w 6857455"/>
              <a:gd name="connsiteY16" fmla="*/ 430646 h 874716"/>
              <a:gd name="connsiteX17" fmla="*/ 5862452 w 6857455"/>
              <a:gd name="connsiteY17" fmla="*/ 438648 h 874716"/>
              <a:gd name="connsiteX18" fmla="*/ 5685283 w 6857455"/>
              <a:gd name="connsiteY18" fmla="*/ 498658 h 874716"/>
              <a:gd name="connsiteX19" fmla="*/ 5567169 w 6857455"/>
              <a:gd name="connsiteY19" fmla="*/ 499420 h 874716"/>
              <a:gd name="connsiteX20" fmla="*/ 5527923 w 6857455"/>
              <a:gd name="connsiteY20" fmla="*/ 490466 h 874716"/>
              <a:gd name="connsiteX21" fmla="*/ 5456292 w 6857455"/>
              <a:gd name="connsiteY21" fmla="*/ 450650 h 874716"/>
              <a:gd name="connsiteX22" fmla="*/ 5424670 w 6857455"/>
              <a:gd name="connsiteY22" fmla="*/ 444934 h 874716"/>
              <a:gd name="connsiteX23" fmla="*/ 5368662 w 6857455"/>
              <a:gd name="connsiteY23" fmla="*/ 441124 h 874716"/>
              <a:gd name="connsiteX24" fmla="*/ 5247118 w 6857455"/>
              <a:gd name="connsiteY24" fmla="*/ 444934 h 874716"/>
              <a:gd name="connsiteX25" fmla="*/ 5088617 w 6857455"/>
              <a:gd name="connsiteY25" fmla="*/ 428742 h 874716"/>
              <a:gd name="connsiteX26" fmla="*/ 5025750 w 6857455"/>
              <a:gd name="connsiteY26" fmla="*/ 433694 h 874716"/>
              <a:gd name="connsiteX27" fmla="*/ 4957930 w 6857455"/>
              <a:gd name="connsiteY27" fmla="*/ 442268 h 874716"/>
              <a:gd name="connsiteX28" fmla="*/ 4938116 w 6857455"/>
              <a:gd name="connsiteY28" fmla="*/ 441886 h 874716"/>
              <a:gd name="connsiteX29" fmla="*/ 4833910 w 6857455"/>
              <a:gd name="connsiteY29" fmla="*/ 421693 h 874716"/>
              <a:gd name="connsiteX30" fmla="*/ 4810095 w 6857455"/>
              <a:gd name="connsiteY30" fmla="*/ 408167 h 874716"/>
              <a:gd name="connsiteX31" fmla="*/ 4747991 w 6857455"/>
              <a:gd name="connsiteY31" fmla="*/ 413691 h 874716"/>
              <a:gd name="connsiteX32" fmla="*/ 4692745 w 6857455"/>
              <a:gd name="connsiteY32" fmla="*/ 435790 h 874716"/>
              <a:gd name="connsiteX33" fmla="*/ 4375933 w 6857455"/>
              <a:gd name="connsiteY33" fmla="*/ 483417 h 874716"/>
              <a:gd name="connsiteX34" fmla="*/ 4185426 w 6857455"/>
              <a:gd name="connsiteY34" fmla="*/ 484179 h 874716"/>
              <a:gd name="connsiteX35" fmla="*/ 4052072 w 6857455"/>
              <a:gd name="connsiteY35" fmla="*/ 505134 h 874716"/>
              <a:gd name="connsiteX36" fmla="*/ 4029973 w 6857455"/>
              <a:gd name="connsiteY36" fmla="*/ 527233 h 874716"/>
              <a:gd name="connsiteX37" fmla="*/ 3948626 w 6857455"/>
              <a:gd name="connsiteY37" fmla="*/ 550666 h 874716"/>
              <a:gd name="connsiteX38" fmla="*/ 3871280 w 6857455"/>
              <a:gd name="connsiteY38" fmla="*/ 502275 h 874716"/>
              <a:gd name="connsiteX39" fmla="*/ 3774312 w 6857455"/>
              <a:gd name="connsiteY39" fmla="*/ 429122 h 874716"/>
              <a:gd name="connsiteX40" fmla="*/ 3721543 w 6857455"/>
              <a:gd name="connsiteY40" fmla="*/ 428552 h 874716"/>
              <a:gd name="connsiteX41" fmla="*/ 3612763 w 6857455"/>
              <a:gd name="connsiteY41" fmla="*/ 414263 h 874716"/>
              <a:gd name="connsiteX42" fmla="*/ 3537323 w 6857455"/>
              <a:gd name="connsiteY42" fmla="*/ 389878 h 874716"/>
              <a:gd name="connsiteX43" fmla="*/ 3431593 w 6857455"/>
              <a:gd name="connsiteY43" fmla="*/ 360921 h 874716"/>
              <a:gd name="connsiteX44" fmla="*/ 3392158 w 6857455"/>
              <a:gd name="connsiteY44" fmla="*/ 345681 h 874716"/>
              <a:gd name="connsiteX45" fmla="*/ 3297856 w 6857455"/>
              <a:gd name="connsiteY45" fmla="*/ 323010 h 874716"/>
              <a:gd name="connsiteX46" fmla="*/ 3219748 w 6857455"/>
              <a:gd name="connsiteY46" fmla="*/ 308151 h 874716"/>
              <a:gd name="connsiteX47" fmla="*/ 3156692 w 6857455"/>
              <a:gd name="connsiteY47" fmla="*/ 261668 h 874716"/>
              <a:gd name="connsiteX48" fmla="*/ 3136497 w 6857455"/>
              <a:gd name="connsiteY48" fmla="*/ 237663 h 874716"/>
              <a:gd name="connsiteX49" fmla="*/ 3119733 w 6857455"/>
              <a:gd name="connsiteY49" fmla="*/ 222233 h 874716"/>
              <a:gd name="connsiteX50" fmla="*/ 3045436 w 6857455"/>
              <a:gd name="connsiteY50" fmla="*/ 131742 h 874716"/>
              <a:gd name="connsiteX51" fmla="*/ 3037054 w 6857455"/>
              <a:gd name="connsiteY51" fmla="*/ 124121 h 874716"/>
              <a:gd name="connsiteX52" fmla="*/ 2936466 w 6857455"/>
              <a:gd name="connsiteY52" fmla="*/ 82400 h 874716"/>
              <a:gd name="connsiteX53" fmla="*/ 2901031 w 6857455"/>
              <a:gd name="connsiteY53" fmla="*/ 59731 h 874716"/>
              <a:gd name="connsiteX54" fmla="*/ 2828259 w 6857455"/>
              <a:gd name="connsiteY54" fmla="*/ 3149 h 874716"/>
              <a:gd name="connsiteX55" fmla="*/ 2799492 w 6857455"/>
              <a:gd name="connsiteY55" fmla="*/ 1245 h 874716"/>
              <a:gd name="connsiteX56" fmla="*/ 2693570 w 6857455"/>
              <a:gd name="connsiteY56" fmla="*/ 35154 h 874716"/>
              <a:gd name="connsiteX57" fmla="*/ 2639847 w 6857455"/>
              <a:gd name="connsiteY57" fmla="*/ 73448 h 874716"/>
              <a:gd name="connsiteX58" fmla="*/ 2621178 w 6857455"/>
              <a:gd name="connsiteY58" fmla="*/ 88688 h 874716"/>
              <a:gd name="connsiteX59" fmla="*/ 2489348 w 6857455"/>
              <a:gd name="connsiteY59" fmla="*/ 72304 h 874716"/>
              <a:gd name="connsiteX60" fmla="*/ 2452580 w 6857455"/>
              <a:gd name="connsiteY60" fmla="*/ 68683 h 874716"/>
              <a:gd name="connsiteX61" fmla="*/ 2326464 w 6857455"/>
              <a:gd name="connsiteY61" fmla="*/ 50395 h 874716"/>
              <a:gd name="connsiteX62" fmla="*/ 2300365 w 6857455"/>
              <a:gd name="connsiteY62" fmla="*/ 54777 h 874716"/>
              <a:gd name="connsiteX63" fmla="*/ 2130434 w 6857455"/>
              <a:gd name="connsiteY63" fmla="*/ 58397 h 874716"/>
              <a:gd name="connsiteX64" fmla="*/ 2118621 w 6857455"/>
              <a:gd name="connsiteY64" fmla="*/ 47919 h 874716"/>
              <a:gd name="connsiteX65" fmla="*/ 2057659 w 6857455"/>
              <a:gd name="connsiteY65" fmla="*/ 16866 h 874716"/>
              <a:gd name="connsiteX66" fmla="*/ 1976314 w 6857455"/>
              <a:gd name="connsiteY66" fmla="*/ 8865 h 874716"/>
              <a:gd name="connsiteX67" fmla="*/ 1961454 w 6857455"/>
              <a:gd name="connsiteY67" fmla="*/ 11724 h 874716"/>
              <a:gd name="connsiteX68" fmla="*/ 1906588 w 6857455"/>
              <a:gd name="connsiteY68" fmla="*/ 30964 h 874716"/>
              <a:gd name="connsiteX69" fmla="*/ 1783330 w 6857455"/>
              <a:gd name="connsiteY69" fmla="*/ 48871 h 874716"/>
              <a:gd name="connsiteX70" fmla="*/ 1759327 w 6857455"/>
              <a:gd name="connsiteY70" fmla="*/ 55349 h 874716"/>
              <a:gd name="connsiteX71" fmla="*/ 1716082 w 6857455"/>
              <a:gd name="connsiteY71" fmla="*/ 65445 h 874716"/>
              <a:gd name="connsiteX72" fmla="*/ 1598920 w 6857455"/>
              <a:gd name="connsiteY72" fmla="*/ 72114 h 874716"/>
              <a:gd name="connsiteX73" fmla="*/ 1542150 w 6857455"/>
              <a:gd name="connsiteY73" fmla="*/ 62207 h 874716"/>
              <a:gd name="connsiteX74" fmla="*/ 1516813 w 6857455"/>
              <a:gd name="connsiteY74" fmla="*/ 62779 h 874716"/>
              <a:gd name="connsiteX75" fmla="*/ 1432228 w 6857455"/>
              <a:gd name="connsiteY75" fmla="*/ 88116 h 874716"/>
              <a:gd name="connsiteX76" fmla="*/ 1224765 w 6857455"/>
              <a:gd name="connsiteY76" fmla="*/ 71924 h 874716"/>
              <a:gd name="connsiteX77" fmla="*/ 1159231 w 6857455"/>
              <a:gd name="connsiteY77" fmla="*/ 58207 h 874716"/>
              <a:gd name="connsiteX78" fmla="*/ 1124370 w 6857455"/>
              <a:gd name="connsiteY78" fmla="*/ 56301 h 874716"/>
              <a:gd name="connsiteX79" fmla="*/ 1075600 w 6857455"/>
              <a:gd name="connsiteY79" fmla="*/ 75542 h 874716"/>
              <a:gd name="connsiteX80" fmla="*/ 986633 w 6857455"/>
              <a:gd name="connsiteY80" fmla="*/ 79162 h 874716"/>
              <a:gd name="connsiteX81" fmla="*/ 861089 w 6857455"/>
              <a:gd name="connsiteY81" fmla="*/ 76304 h 874716"/>
              <a:gd name="connsiteX82" fmla="*/ 759168 w 6857455"/>
              <a:gd name="connsiteY82" fmla="*/ 104689 h 874716"/>
              <a:gd name="connsiteX83" fmla="*/ 723735 w 6857455"/>
              <a:gd name="connsiteY83" fmla="*/ 140696 h 874716"/>
              <a:gd name="connsiteX84" fmla="*/ 647532 w 6857455"/>
              <a:gd name="connsiteY84" fmla="*/ 147934 h 874716"/>
              <a:gd name="connsiteX85" fmla="*/ 552659 w 6857455"/>
              <a:gd name="connsiteY85" fmla="*/ 95926 h 874716"/>
              <a:gd name="connsiteX86" fmla="*/ 541800 w 6857455"/>
              <a:gd name="connsiteY86" fmla="*/ 97640 h 874716"/>
              <a:gd name="connsiteX87" fmla="*/ 375107 w 6857455"/>
              <a:gd name="connsiteY87" fmla="*/ 123169 h 874716"/>
              <a:gd name="connsiteX88" fmla="*/ 273567 w 6857455"/>
              <a:gd name="connsiteY88" fmla="*/ 145458 h 874716"/>
              <a:gd name="connsiteX89" fmla="*/ 264043 w 6857455"/>
              <a:gd name="connsiteY89" fmla="*/ 154792 h 874716"/>
              <a:gd name="connsiteX90" fmla="*/ 169360 w 6857455"/>
              <a:gd name="connsiteY90" fmla="*/ 177273 h 874716"/>
              <a:gd name="connsiteX91" fmla="*/ 89347 w 6857455"/>
              <a:gd name="connsiteY91" fmla="*/ 157460 h 874716"/>
              <a:gd name="connsiteX92" fmla="*/ 34291 w 6857455"/>
              <a:gd name="connsiteY92" fmla="*/ 145268 h 874716"/>
              <a:gd name="connsiteX93" fmla="*/ 0 w 6857455"/>
              <a:gd name="connsiteY93" fmla="*/ 142056 h 874716"/>
              <a:gd name="connsiteX94" fmla="*/ 0 w 6857455"/>
              <a:gd name="connsiteY94" fmla="*/ 849556 h 874716"/>
              <a:gd name="connsiteX95" fmla="*/ 60652 w 6857455"/>
              <a:gd name="connsiteY95" fmla="*/ 844783 h 874716"/>
              <a:gd name="connsiteX96" fmla="*/ 119068 w 6857455"/>
              <a:gd name="connsiteY96" fmla="*/ 827281 h 874716"/>
              <a:gd name="connsiteX97" fmla="*/ 171840 w 6857455"/>
              <a:gd name="connsiteY97" fmla="*/ 804420 h 874716"/>
              <a:gd name="connsiteX98" fmla="*/ 274329 w 6857455"/>
              <a:gd name="connsiteY98" fmla="*/ 794324 h 874716"/>
              <a:gd name="connsiteX99" fmla="*/ 306715 w 6857455"/>
              <a:gd name="connsiteY99" fmla="*/ 788798 h 874716"/>
              <a:gd name="connsiteX100" fmla="*/ 393967 w 6857455"/>
              <a:gd name="connsiteY100" fmla="*/ 765937 h 874716"/>
              <a:gd name="connsiteX101" fmla="*/ 493793 w 6857455"/>
              <a:gd name="connsiteY101" fmla="*/ 725549 h 874716"/>
              <a:gd name="connsiteX102" fmla="*/ 546373 w 6857455"/>
              <a:gd name="connsiteY102" fmla="*/ 740600 h 874716"/>
              <a:gd name="connsiteX103" fmla="*/ 730211 w 6857455"/>
              <a:gd name="connsiteY103" fmla="*/ 698116 h 874716"/>
              <a:gd name="connsiteX104" fmla="*/ 784889 w 6857455"/>
              <a:gd name="connsiteY104" fmla="*/ 676018 h 874716"/>
              <a:gd name="connsiteX105" fmla="*/ 800509 w 6857455"/>
              <a:gd name="connsiteY105" fmla="*/ 661349 h 874716"/>
              <a:gd name="connsiteX106" fmla="*/ 857661 w 6857455"/>
              <a:gd name="connsiteY106" fmla="*/ 626868 h 874716"/>
              <a:gd name="connsiteX107" fmla="*/ 949102 w 6857455"/>
              <a:gd name="connsiteY107" fmla="*/ 614676 h 874716"/>
              <a:gd name="connsiteX108" fmla="*/ 960342 w 6857455"/>
              <a:gd name="connsiteY108" fmla="*/ 607435 h 874716"/>
              <a:gd name="connsiteX109" fmla="*/ 977109 w 6857455"/>
              <a:gd name="connsiteY109" fmla="*/ 595815 h 874716"/>
              <a:gd name="connsiteX110" fmla="*/ 1071218 w 6857455"/>
              <a:gd name="connsiteY110" fmla="*/ 575240 h 874716"/>
              <a:gd name="connsiteX111" fmla="*/ 1091983 w 6857455"/>
              <a:gd name="connsiteY111" fmla="*/ 568764 h 874716"/>
              <a:gd name="connsiteX112" fmla="*/ 1109321 w 6857455"/>
              <a:gd name="connsiteY112" fmla="*/ 557904 h 874716"/>
              <a:gd name="connsiteX113" fmla="*/ 1162279 w 6857455"/>
              <a:gd name="connsiteY113" fmla="*/ 532949 h 874716"/>
              <a:gd name="connsiteX114" fmla="*/ 1206097 w 6857455"/>
              <a:gd name="connsiteY114" fmla="*/ 532187 h 874716"/>
              <a:gd name="connsiteX115" fmla="*/ 1266867 w 6857455"/>
              <a:gd name="connsiteY115" fmla="*/ 518088 h 874716"/>
              <a:gd name="connsiteX116" fmla="*/ 1380219 w 6857455"/>
              <a:gd name="connsiteY116" fmla="*/ 504182 h 874716"/>
              <a:gd name="connsiteX117" fmla="*/ 1403461 w 6857455"/>
              <a:gd name="connsiteY117" fmla="*/ 496180 h 874716"/>
              <a:gd name="connsiteX118" fmla="*/ 1544054 w 6857455"/>
              <a:gd name="connsiteY118" fmla="*/ 458268 h 874716"/>
              <a:gd name="connsiteX119" fmla="*/ 1656644 w 6857455"/>
              <a:gd name="connsiteY119" fmla="*/ 459032 h 874716"/>
              <a:gd name="connsiteX120" fmla="*/ 1665406 w 6857455"/>
              <a:gd name="connsiteY120" fmla="*/ 460747 h 874716"/>
              <a:gd name="connsiteX121" fmla="*/ 1708461 w 6857455"/>
              <a:gd name="connsiteY121" fmla="*/ 473318 h 874716"/>
              <a:gd name="connsiteX122" fmla="*/ 1775140 w 6857455"/>
              <a:gd name="connsiteY122" fmla="*/ 469891 h 874716"/>
              <a:gd name="connsiteX123" fmla="*/ 1821051 w 6857455"/>
              <a:gd name="connsiteY123" fmla="*/ 452554 h 874716"/>
              <a:gd name="connsiteX124" fmla="*/ 1878203 w 6857455"/>
              <a:gd name="connsiteY124" fmla="*/ 451792 h 874716"/>
              <a:gd name="connsiteX125" fmla="*/ 1943547 w 6857455"/>
              <a:gd name="connsiteY125" fmla="*/ 462651 h 874716"/>
              <a:gd name="connsiteX126" fmla="*/ 1972884 w 6857455"/>
              <a:gd name="connsiteY126" fmla="*/ 464937 h 874716"/>
              <a:gd name="connsiteX127" fmla="*/ 2053469 w 6857455"/>
              <a:gd name="connsiteY127" fmla="*/ 487417 h 874716"/>
              <a:gd name="connsiteX128" fmla="*/ 2101477 w 6857455"/>
              <a:gd name="connsiteY128" fmla="*/ 481893 h 874716"/>
              <a:gd name="connsiteX129" fmla="*/ 2148722 w 6857455"/>
              <a:gd name="connsiteY129" fmla="*/ 467033 h 874716"/>
              <a:gd name="connsiteX130" fmla="*/ 2179011 w 6857455"/>
              <a:gd name="connsiteY130" fmla="*/ 452744 h 874716"/>
              <a:gd name="connsiteX131" fmla="*/ 2240165 w 6857455"/>
              <a:gd name="connsiteY131" fmla="*/ 442648 h 874716"/>
              <a:gd name="connsiteX132" fmla="*/ 2251404 w 6857455"/>
              <a:gd name="connsiteY132" fmla="*/ 444172 h 874716"/>
              <a:gd name="connsiteX133" fmla="*/ 2433912 w 6857455"/>
              <a:gd name="connsiteY133" fmla="*/ 456746 h 874716"/>
              <a:gd name="connsiteX134" fmla="*/ 2506302 w 6857455"/>
              <a:gd name="connsiteY134" fmla="*/ 476939 h 874716"/>
              <a:gd name="connsiteX135" fmla="*/ 2521735 w 6857455"/>
              <a:gd name="connsiteY135" fmla="*/ 479415 h 874716"/>
              <a:gd name="connsiteX136" fmla="*/ 2675854 w 6857455"/>
              <a:gd name="connsiteY136" fmla="*/ 502086 h 874716"/>
              <a:gd name="connsiteX137" fmla="*/ 2692998 w 6857455"/>
              <a:gd name="connsiteY137" fmla="*/ 503038 h 874716"/>
              <a:gd name="connsiteX138" fmla="*/ 2740816 w 6857455"/>
              <a:gd name="connsiteY138" fmla="*/ 499037 h 874716"/>
              <a:gd name="connsiteX139" fmla="*/ 2853596 w 6857455"/>
              <a:gd name="connsiteY139" fmla="*/ 540187 h 874716"/>
              <a:gd name="connsiteX140" fmla="*/ 2966565 w 6857455"/>
              <a:gd name="connsiteY140" fmla="*/ 554286 h 874716"/>
              <a:gd name="connsiteX141" fmla="*/ 3028671 w 6857455"/>
              <a:gd name="connsiteY141" fmla="*/ 554094 h 874716"/>
              <a:gd name="connsiteX142" fmla="*/ 3073059 w 6857455"/>
              <a:gd name="connsiteY142" fmla="*/ 564192 h 874716"/>
              <a:gd name="connsiteX143" fmla="*/ 3182219 w 6857455"/>
              <a:gd name="connsiteY143" fmla="*/ 594862 h 874716"/>
              <a:gd name="connsiteX144" fmla="*/ 3233656 w 6857455"/>
              <a:gd name="connsiteY144" fmla="*/ 599625 h 874716"/>
              <a:gd name="connsiteX145" fmla="*/ 3288332 w 6857455"/>
              <a:gd name="connsiteY145" fmla="*/ 609914 h 874716"/>
              <a:gd name="connsiteX146" fmla="*/ 3423591 w 6857455"/>
              <a:gd name="connsiteY146" fmla="*/ 656015 h 874716"/>
              <a:gd name="connsiteX147" fmla="*/ 3534084 w 6857455"/>
              <a:gd name="connsiteY147" fmla="*/ 653349 h 874716"/>
              <a:gd name="connsiteX148" fmla="*/ 3604571 w 6857455"/>
              <a:gd name="connsiteY148" fmla="*/ 653918 h 874716"/>
              <a:gd name="connsiteX149" fmla="*/ 3688586 w 6857455"/>
              <a:gd name="connsiteY149" fmla="*/ 669160 h 874716"/>
              <a:gd name="connsiteX150" fmla="*/ 3757358 w 6857455"/>
              <a:gd name="connsiteY150" fmla="*/ 691450 h 874716"/>
              <a:gd name="connsiteX151" fmla="*/ 3852421 w 6857455"/>
              <a:gd name="connsiteY151" fmla="*/ 709167 h 874716"/>
              <a:gd name="connsiteX152" fmla="*/ 3947104 w 6857455"/>
              <a:gd name="connsiteY152" fmla="*/ 743267 h 874716"/>
              <a:gd name="connsiteX153" fmla="*/ 4013208 w 6857455"/>
              <a:gd name="connsiteY153" fmla="*/ 769367 h 874716"/>
              <a:gd name="connsiteX154" fmla="*/ 4105222 w 6857455"/>
              <a:gd name="connsiteY154" fmla="*/ 792418 h 874716"/>
              <a:gd name="connsiteX155" fmla="*/ 4246006 w 6857455"/>
              <a:gd name="connsiteY155" fmla="*/ 808610 h 874716"/>
              <a:gd name="connsiteX156" fmla="*/ 4310779 w 6857455"/>
              <a:gd name="connsiteY156" fmla="*/ 810326 h 874716"/>
              <a:gd name="connsiteX157" fmla="*/ 4413272 w 6857455"/>
              <a:gd name="connsiteY157" fmla="*/ 848235 h 874716"/>
              <a:gd name="connsiteX158" fmla="*/ 4457087 w 6857455"/>
              <a:gd name="connsiteY158" fmla="*/ 866524 h 874716"/>
              <a:gd name="connsiteX159" fmla="*/ 4496523 w 6857455"/>
              <a:gd name="connsiteY159" fmla="*/ 851284 h 874716"/>
              <a:gd name="connsiteX160" fmla="*/ 4522050 w 6857455"/>
              <a:gd name="connsiteY160" fmla="*/ 833757 h 874716"/>
              <a:gd name="connsiteX161" fmla="*/ 4602824 w 6857455"/>
              <a:gd name="connsiteY161" fmla="*/ 848618 h 874716"/>
              <a:gd name="connsiteX162" fmla="*/ 4688553 w 6857455"/>
              <a:gd name="connsiteY162" fmla="*/ 864238 h 874716"/>
              <a:gd name="connsiteX163" fmla="*/ 4749895 w 6857455"/>
              <a:gd name="connsiteY163" fmla="*/ 874716 h 874716"/>
              <a:gd name="connsiteX164" fmla="*/ 4826480 w 6857455"/>
              <a:gd name="connsiteY164" fmla="*/ 866334 h 874716"/>
              <a:gd name="connsiteX165" fmla="*/ 4886870 w 6857455"/>
              <a:gd name="connsiteY165" fmla="*/ 862906 h 874716"/>
              <a:gd name="connsiteX166" fmla="*/ 4935639 w 6857455"/>
              <a:gd name="connsiteY166" fmla="*/ 853190 h 874716"/>
              <a:gd name="connsiteX167" fmla="*/ 4952784 w 6857455"/>
              <a:gd name="connsiteY167" fmla="*/ 847473 h 874716"/>
              <a:gd name="connsiteX168" fmla="*/ 5088617 w 6857455"/>
              <a:gd name="connsiteY168" fmla="*/ 802896 h 874716"/>
              <a:gd name="connsiteX169" fmla="*/ 5233781 w 6857455"/>
              <a:gd name="connsiteY169" fmla="*/ 767271 h 874716"/>
              <a:gd name="connsiteX170" fmla="*/ 5327893 w 6857455"/>
              <a:gd name="connsiteY170" fmla="*/ 789752 h 874716"/>
              <a:gd name="connsiteX171" fmla="*/ 5362946 w 6857455"/>
              <a:gd name="connsiteY171" fmla="*/ 789370 h 874716"/>
              <a:gd name="connsiteX172" fmla="*/ 5524115 w 6857455"/>
              <a:gd name="connsiteY172" fmla="*/ 794514 h 874716"/>
              <a:gd name="connsiteX173" fmla="*/ 5552500 w 6857455"/>
              <a:gd name="connsiteY173" fmla="*/ 800038 h 874716"/>
              <a:gd name="connsiteX174" fmla="*/ 5705857 w 6857455"/>
              <a:gd name="connsiteY174" fmla="*/ 777367 h 874716"/>
              <a:gd name="connsiteX175" fmla="*/ 5761485 w 6857455"/>
              <a:gd name="connsiteY175" fmla="*/ 773557 h 874716"/>
              <a:gd name="connsiteX176" fmla="*/ 5812731 w 6857455"/>
              <a:gd name="connsiteY176" fmla="*/ 767271 h 874716"/>
              <a:gd name="connsiteX177" fmla="*/ 5884361 w 6857455"/>
              <a:gd name="connsiteY177" fmla="*/ 765747 h 874716"/>
              <a:gd name="connsiteX178" fmla="*/ 5958660 w 6857455"/>
              <a:gd name="connsiteY178" fmla="*/ 768605 h 874716"/>
              <a:gd name="connsiteX179" fmla="*/ 6041528 w 6857455"/>
              <a:gd name="connsiteY179" fmla="*/ 768033 h 874716"/>
              <a:gd name="connsiteX180" fmla="*/ 6074297 w 6857455"/>
              <a:gd name="connsiteY180" fmla="*/ 763081 h 874716"/>
              <a:gd name="connsiteX181" fmla="*/ 6162880 w 6857455"/>
              <a:gd name="connsiteY181" fmla="*/ 766509 h 874716"/>
              <a:gd name="connsiteX182" fmla="*/ 6209364 w 6857455"/>
              <a:gd name="connsiteY182" fmla="*/ 760795 h 874716"/>
              <a:gd name="connsiteX183" fmla="*/ 6285948 w 6857455"/>
              <a:gd name="connsiteY183" fmla="*/ 759651 h 874716"/>
              <a:gd name="connsiteX184" fmla="*/ 6310905 w 6857455"/>
              <a:gd name="connsiteY184" fmla="*/ 758316 h 874716"/>
              <a:gd name="connsiteX185" fmla="*/ 6333194 w 6857455"/>
              <a:gd name="connsiteY185" fmla="*/ 757554 h 874716"/>
              <a:gd name="connsiteX186" fmla="*/ 6409586 w 6857455"/>
              <a:gd name="connsiteY186" fmla="*/ 773177 h 874716"/>
              <a:gd name="connsiteX187" fmla="*/ 6477407 w 6857455"/>
              <a:gd name="connsiteY187" fmla="*/ 774129 h 874716"/>
              <a:gd name="connsiteX188" fmla="*/ 6596283 w 6857455"/>
              <a:gd name="connsiteY188" fmla="*/ 786703 h 874716"/>
              <a:gd name="connsiteX189" fmla="*/ 6622573 w 6857455"/>
              <a:gd name="connsiteY189" fmla="*/ 782321 h 874716"/>
              <a:gd name="connsiteX190" fmla="*/ 6704872 w 6857455"/>
              <a:gd name="connsiteY190" fmla="*/ 780607 h 874716"/>
              <a:gd name="connsiteX191" fmla="*/ 6751738 w 6857455"/>
              <a:gd name="connsiteY191" fmla="*/ 779273 h 874716"/>
              <a:gd name="connsiteX192" fmla="*/ 6809650 w 6857455"/>
              <a:gd name="connsiteY192" fmla="*/ 788417 h 874716"/>
              <a:gd name="connsiteX193" fmla="*/ 6832976 w 6857455"/>
              <a:gd name="connsiteY193" fmla="*/ 800428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6857455" h="874716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8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E4574B5-C90E-412D-BAB0-B9F483290C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40988" y="2991370"/>
            <a:ext cx="6857455" cy="874716"/>
          </a:xfrm>
          <a:custGeom>
            <a:avLst/>
            <a:gdLst>
              <a:gd name="connsiteX0" fmla="*/ 6857455 w 6857455"/>
              <a:gd name="connsiteY0" fmla="*/ 804643 h 874716"/>
              <a:gd name="connsiteX1" fmla="*/ 6857455 w 6857455"/>
              <a:gd name="connsiteY1" fmla="*/ 562246 h 874716"/>
              <a:gd name="connsiteX2" fmla="*/ 6829178 w 6857455"/>
              <a:gd name="connsiteY2" fmla="*/ 551284 h 874716"/>
              <a:gd name="connsiteX3" fmla="*/ 6766024 w 6857455"/>
              <a:gd name="connsiteY3" fmla="*/ 500372 h 874716"/>
              <a:gd name="connsiteX4" fmla="*/ 6734971 w 6857455"/>
              <a:gd name="connsiteY4" fmla="*/ 500944 h 874716"/>
              <a:gd name="connsiteX5" fmla="*/ 6683915 w 6857455"/>
              <a:gd name="connsiteY5" fmla="*/ 507040 h 874716"/>
              <a:gd name="connsiteX6" fmla="*/ 6628860 w 6857455"/>
              <a:gd name="connsiteY6" fmla="*/ 495418 h 874716"/>
              <a:gd name="connsiteX7" fmla="*/ 6588662 w 6857455"/>
              <a:gd name="connsiteY7" fmla="*/ 487227 h 874716"/>
              <a:gd name="connsiteX8" fmla="*/ 6476074 w 6857455"/>
              <a:gd name="connsiteY8" fmla="*/ 511230 h 874716"/>
              <a:gd name="connsiteX9" fmla="*/ 6382345 w 6857455"/>
              <a:gd name="connsiteY9" fmla="*/ 534853 h 874716"/>
              <a:gd name="connsiteX10" fmla="*/ 6369391 w 6857455"/>
              <a:gd name="connsiteY10" fmla="*/ 531615 h 874716"/>
              <a:gd name="connsiteX11" fmla="*/ 6244799 w 6857455"/>
              <a:gd name="connsiteY11" fmla="*/ 512182 h 874716"/>
              <a:gd name="connsiteX12" fmla="*/ 6190315 w 6857455"/>
              <a:gd name="connsiteY12" fmla="*/ 485703 h 874716"/>
              <a:gd name="connsiteX13" fmla="*/ 6115446 w 6857455"/>
              <a:gd name="connsiteY13" fmla="*/ 462270 h 874716"/>
              <a:gd name="connsiteX14" fmla="*/ 6032194 w 6857455"/>
              <a:gd name="connsiteY14" fmla="*/ 434266 h 874716"/>
              <a:gd name="connsiteX15" fmla="*/ 5971042 w 6857455"/>
              <a:gd name="connsiteY15" fmla="*/ 420738 h 874716"/>
              <a:gd name="connsiteX16" fmla="*/ 5880933 w 6857455"/>
              <a:gd name="connsiteY16" fmla="*/ 430646 h 874716"/>
              <a:gd name="connsiteX17" fmla="*/ 5862452 w 6857455"/>
              <a:gd name="connsiteY17" fmla="*/ 438648 h 874716"/>
              <a:gd name="connsiteX18" fmla="*/ 5685283 w 6857455"/>
              <a:gd name="connsiteY18" fmla="*/ 498658 h 874716"/>
              <a:gd name="connsiteX19" fmla="*/ 5567169 w 6857455"/>
              <a:gd name="connsiteY19" fmla="*/ 499420 h 874716"/>
              <a:gd name="connsiteX20" fmla="*/ 5527923 w 6857455"/>
              <a:gd name="connsiteY20" fmla="*/ 490466 h 874716"/>
              <a:gd name="connsiteX21" fmla="*/ 5456292 w 6857455"/>
              <a:gd name="connsiteY21" fmla="*/ 450650 h 874716"/>
              <a:gd name="connsiteX22" fmla="*/ 5424670 w 6857455"/>
              <a:gd name="connsiteY22" fmla="*/ 444934 h 874716"/>
              <a:gd name="connsiteX23" fmla="*/ 5368662 w 6857455"/>
              <a:gd name="connsiteY23" fmla="*/ 441124 h 874716"/>
              <a:gd name="connsiteX24" fmla="*/ 5247118 w 6857455"/>
              <a:gd name="connsiteY24" fmla="*/ 444934 h 874716"/>
              <a:gd name="connsiteX25" fmla="*/ 5088617 w 6857455"/>
              <a:gd name="connsiteY25" fmla="*/ 428742 h 874716"/>
              <a:gd name="connsiteX26" fmla="*/ 5025750 w 6857455"/>
              <a:gd name="connsiteY26" fmla="*/ 433694 h 874716"/>
              <a:gd name="connsiteX27" fmla="*/ 4957930 w 6857455"/>
              <a:gd name="connsiteY27" fmla="*/ 442268 h 874716"/>
              <a:gd name="connsiteX28" fmla="*/ 4938116 w 6857455"/>
              <a:gd name="connsiteY28" fmla="*/ 441886 h 874716"/>
              <a:gd name="connsiteX29" fmla="*/ 4833910 w 6857455"/>
              <a:gd name="connsiteY29" fmla="*/ 421693 h 874716"/>
              <a:gd name="connsiteX30" fmla="*/ 4810095 w 6857455"/>
              <a:gd name="connsiteY30" fmla="*/ 408167 h 874716"/>
              <a:gd name="connsiteX31" fmla="*/ 4747991 w 6857455"/>
              <a:gd name="connsiteY31" fmla="*/ 413691 h 874716"/>
              <a:gd name="connsiteX32" fmla="*/ 4692745 w 6857455"/>
              <a:gd name="connsiteY32" fmla="*/ 435790 h 874716"/>
              <a:gd name="connsiteX33" fmla="*/ 4375933 w 6857455"/>
              <a:gd name="connsiteY33" fmla="*/ 483417 h 874716"/>
              <a:gd name="connsiteX34" fmla="*/ 4185426 w 6857455"/>
              <a:gd name="connsiteY34" fmla="*/ 484179 h 874716"/>
              <a:gd name="connsiteX35" fmla="*/ 4052072 w 6857455"/>
              <a:gd name="connsiteY35" fmla="*/ 505134 h 874716"/>
              <a:gd name="connsiteX36" fmla="*/ 4029973 w 6857455"/>
              <a:gd name="connsiteY36" fmla="*/ 527233 h 874716"/>
              <a:gd name="connsiteX37" fmla="*/ 3948626 w 6857455"/>
              <a:gd name="connsiteY37" fmla="*/ 550666 h 874716"/>
              <a:gd name="connsiteX38" fmla="*/ 3871280 w 6857455"/>
              <a:gd name="connsiteY38" fmla="*/ 502275 h 874716"/>
              <a:gd name="connsiteX39" fmla="*/ 3774312 w 6857455"/>
              <a:gd name="connsiteY39" fmla="*/ 429122 h 874716"/>
              <a:gd name="connsiteX40" fmla="*/ 3721543 w 6857455"/>
              <a:gd name="connsiteY40" fmla="*/ 428552 h 874716"/>
              <a:gd name="connsiteX41" fmla="*/ 3612763 w 6857455"/>
              <a:gd name="connsiteY41" fmla="*/ 414263 h 874716"/>
              <a:gd name="connsiteX42" fmla="*/ 3537323 w 6857455"/>
              <a:gd name="connsiteY42" fmla="*/ 389878 h 874716"/>
              <a:gd name="connsiteX43" fmla="*/ 3431593 w 6857455"/>
              <a:gd name="connsiteY43" fmla="*/ 360921 h 874716"/>
              <a:gd name="connsiteX44" fmla="*/ 3392158 w 6857455"/>
              <a:gd name="connsiteY44" fmla="*/ 345681 h 874716"/>
              <a:gd name="connsiteX45" fmla="*/ 3297856 w 6857455"/>
              <a:gd name="connsiteY45" fmla="*/ 323010 h 874716"/>
              <a:gd name="connsiteX46" fmla="*/ 3219748 w 6857455"/>
              <a:gd name="connsiteY46" fmla="*/ 308151 h 874716"/>
              <a:gd name="connsiteX47" fmla="*/ 3156692 w 6857455"/>
              <a:gd name="connsiteY47" fmla="*/ 261668 h 874716"/>
              <a:gd name="connsiteX48" fmla="*/ 3136497 w 6857455"/>
              <a:gd name="connsiteY48" fmla="*/ 237663 h 874716"/>
              <a:gd name="connsiteX49" fmla="*/ 3119733 w 6857455"/>
              <a:gd name="connsiteY49" fmla="*/ 222233 h 874716"/>
              <a:gd name="connsiteX50" fmla="*/ 3045436 w 6857455"/>
              <a:gd name="connsiteY50" fmla="*/ 131742 h 874716"/>
              <a:gd name="connsiteX51" fmla="*/ 3037054 w 6857455"/>
              <a:gd name="connsiteY51" fmla="*/ 124121 h 874716"/>
              <a:gd name="connsiteX52" fmla="*/ 2936466 w 6857455"/>
              <a:gd name="connsiteY52" fmla="*/ 82400 h 874716"/>
              <a:gd name="connsiteX53" fmla="*/ 2901031 w 6857455"/>
              <a:gd name="connsiteY53" fmla="*/ 59731 h 874716"/>
              <a:gd name="connsiteX54" fmla="*/ 2828259 w 6857455"/>
              <a:gd name="connsiteY54" fmla="*/ 3149 h 874716"/>
              <a:gd name="connsiteX55" fmla="*/ 2799492 w 6857455"/>
              <a:gd name="connsiteY55" fmla="*/ 1245 h 874716"/>
              <a:gd name="connsiteX56" fmla="*/ 2693570 w 6857455"/>
              <a:gd name="connsiteY56" fmla="*/ 35154 h 874716"/>
              <a:gd name="connsiteX57" fmla="*/ 2639847 w 6857455"/>
              <a:gd name="connsiteY57" fmla="*/ 73448 h 874716"/>
              <a:gd name="connsiteX58" fmla="*/ 2621178 w 6857455"/>
              <a:gd name="connsiteY58" fmla="*/ 88688 h 874716"/>
              <a:gd name="connsiteX59" fmla="*/ 2489348 w 6857455"/>
              <a:gd name="connsiteY59" fmla="*/ 72304 h 874716"/>
              <a:gd name="connsiteX60" fmla="*/ 2452580 w 6857455"/>
              <a:gd name="connsiteY60" fmla="*/ 68683 h 874716"/>
              <a:gd name="connsiteX61" fmla="*/ 2326464 w 6857455"/>
              <a:gd name="connsiteY61" fmla="*/ 50395 h 874716"/>
              <a:gd name="connsiteX62" fmla="*/ 2300365 w 6857455"/>
              <a:gd name="connsiteY62" fmla="*/ 54777 h 874716"/>
              <a:gd name="connsiteX63" fmla="*/ 2130434 w 6857455"/>
              <a:gd name="connsiteY63" fmla="*/ 58397 h 874716"/>
              <a:gd name="connsiteX64" fmla="*/ 2118621 w 6857455"/>
              <a:gd name="connsiteY64" fmla="*/ 47919 h 874716"/>
              <a:gd name="connsiteX65" fmla="*/ 2057659 w 6857455"/>
              <a:gd name="connsiteY65" fmla="*/ 16866 h 874716"/>
              <a:gd name="connsiteX66" fmla="*/ 1976314 w 6857455"/>
              <a:gd name="connsiteY66" fmla="*/ 8865 h 874716"/>
              <a:gd name="connsiteX67" fmla="*/ 1961454 w 6857455"/>
              <a:gd name="connsiteY67" fmla="*/ 11724 h 874716"/>
              <a:gd name="connsiteX68" fmla="*/ 1906588 w 6857455"/>
              <a:gd name="connsiteY68" fmla="*/ 30964 h 874716"/>
              <a:gd name="connsiteX69" fmla="*/ 1783330 w 6857455"/>
              <a:gd name="connsiteY69" fmla="*/ 48871 h 874716"/>
              <a:gd name="connsiteX70" fmla="*/ 1759327 w 6857455"/>
              <a:gd name="connsiteY70" fmla="*/ 55349 h 874716"/>
              <a:gd name="connsiteX71" fmla="*/ 1716082 w 6857455"/>
              <a:gd name="connsiteY71" fmla="*/ 65445 h 874716"/>
              <a:gd name="connsiteX72" fmla="*/ 1598920 w 6857455"/>
              <a:gd name="connsiteY72" fmla="*/ 72114 h 874716"/>
              <a:gd name="connsiteX73" fmla="*/ 1542150 w 6857455"/>
              <a:gd name="connsiteY73" fmla="*/ 62207 h 874716"/>
              <a:gd name="connsiteX74" fmla="*/ 1516813 w 6857455"/>
              <a:gd name="connsiteY74" fmla="*/ 62779 h 874716"/>
              <a:gd name="connsiteX75" fmla="*/ 1432228 w 6857455"/>
              <a:gd name="connsiteY75" fmla="*/ 88116 h 874716"/>
              <a:gd name="connsiteX76" fmla="*/ 1224765 w 6857455"/>
              <a:gd name="connsiteY76" fmla="*/ 71924 h 874716"/>
              <a:gd name="connsiteX77" fmla="*/ 1159231 w 6857455"/>
              <a:gd name="connsiteY77" fmla="*/ 58207 h 874716"/>
              <a:gd name="connsiteX78" fmla="*/ 1124370 w 6857455"/>
              <a:gd name="connsiteY78" fmla="*/ 56301 h 874716"/>
              <a:gd name="connsiteX79" fmla="*/ 1075600 w 6857455"/>
              <a:gd name="connsiteY79" fmla="*/ 75542 h 874716"/>
              <a:gd name="connsiteX80" fmla="*/ 986633 w 6857455"/>
              <a:gd name="connsiteY80" fmla="*/ 79162 h 874716"/>
              <a:gd name="connsiteX81" fmla="*/ 861089 w 6857455"/>
              <a:gd name="connsiteY81" fmla="*/ 76304 h 874716"/>
              <a:gd name="connsiteX82" fmla="*/ 759168 w 6857455"/>
              <a:gd name="connsiteY82" fmla="*/ 104689 h 874716"/>
              <a:gd name="connsiteX83" fmla="*/ 723735 w 6857455"/>
              <a:gd name="connsiteY83" fmla="*/ 140696 h 874716"/>
              <a:gd name="connsiteX84" fmla="*/ 647532 w 6857455"/>
              <a:gd name="connsiteY84" fmla="*/ 147934 h 874716"/>
              <a:gd name="connsiteX85" fmla="*/ 552659 w 6857455"/>
              <a:gd name="connsiteY85" fmla="*/ 95926 h 874716"/>
              <a:gd name="connsiteX86" fmla="*/ 541800 w 6857455"/>
              <a:gd name="connsiteY86" fmla="*/ 97640 h 874716"/>
              <a:gd name="connsiteX87" fmla="*/ 375107 w 6857455"/>
              <a:gd name="connsiteY87" fmla="*/ 123169 h 874716"/>
              <a:gd name="connsiteX88" fmla="*/ 273567 w 6857455"/>
              <a:gd name="connsiteY88" fmla="*/ 145458 h 874716"/>
              <a:gd name="connsiteX89" fmla="*/ 264043 w 6857455"/>
              <a:gd name="connsiteY89" fmla="*/ 154792 h 874716"/>
              <a:gd name="connsiteX90" fmla="*/ 169360 w 6857455"/>
              <a:gd name="connsiteY90" fmla="*/ 177273 h 874716"/>
              <a:gd name="connsiteX91" fmla="*/ 89347 w 6857455"/>
              <a:gd name="connsiteY91" fmla="*/ 157460 h 874716"/>
              <a:gd name="connsiteX92" fmla="*/ 34291 w 6857455"/>
              <a:gd name="connsiteY92" fmla="*/ 145268 h 874716"/>
              <a:gd name="connsiteX93" fmla="*/ 0 w 6857455"/>
              <a:gd name="connsiteY93" fmla="*/ 142056 h 874716"/>
              <a:gd name="connsiteX94" fmla="*/ 0 w 6857455"/>
              <a:gd name="connsiteY94" fmla="*/ 849556 h 874716"/>
              <a:gd name="connsiteX95" fmla="*/ 60652 w 6857455"/>
              <a:gd name="connsiteY95" fmla="*/ 844783 h 874716"/>
              <a:gd name="connsiteX96" fmla="*/ 119068 w 6857455"/>
              <a:gd name="connsiteY96" fmla="*/ 827281 h 874716"/>
              <a:gd name="connsiteX97" fmla="*/ 171840 w 6857455"/>
              <a:gd name="connsiteY97" fmla="*/ 804420 h 874716"/>
              <a:gd name="connsiteX98" fmla="*/ 274329 w 6857455"/>
              <a:gd name="connsiteY98" fmla="*/ 794324 h 874716"/>
              <a:gd name="connsiteX99" fmla="*/ 306715 w 6857455"/>
              <a:gd name="connsiteY99" fmla="*/ 788798 h 874716"/>
              <a:gd name="connsiteX100" fmla="*/ 393967 w 6857455"/>
              <a:gd name="connsiteY100" fmla="*/ 765937 h 874716"/>
              <a:gd name="connsiteX101" fmla="*/ 493793 w 6857455"/>
              <a:gd name="connsiteY101" fmla="*/ 725549 h 874716"/>
              <a:gd name="connsiteX102" fmla="*/ 546373 w 6857455"/>
              <a:gd name="connsiteY102" fmla="*/ 740600 h 874716"/>
              <a:gd name="connsiteX103" fmla="*/ 730211 w 6857455"/>
              <a:gd name="connsiteY103" fmla="*/ 698116 h 874716"/>
              <a:gd name="connsiteX104" fmla="*/ 784889 w 6857455"/>
              <a:gd name="connsiteY104" fmla="*/ 676018 h 874716"/>
              <a:gd name="connsiteX105" fmla="*/ 800509 w 6857455"/>
              <a:gd name="connsiteY105" fmla="*/ 661349 h 874716"/>
              <a:gd name="connsiteX106" fmla="*/ 857661 w 6857455"/>
              <a:gd name="connsiteY106" fmla="*/ 626868 h 874716"/>
              <a:gd name="connsiteX107" fmla="*/ 949102 w 6857455"/>
              <a:gd name="connsiteY107" fmla="*/ 614676 h 874716"/>
              <a:gd name="connsiteX108" fmla="*/ 960342 w 6857455"/>
              <a:gd name="connsiteY108" fmla="*/ 607435 h 874716"/>
              <a:gd name="connsiteX109" fmla="*/ 977109 w 6857455"/>
              <a:gd name="connsiteY109" fmla="*/ 595815 h 874716"/>
              <a:gd name="connsiteX110" fmla="*/ 1071218 w 6857455"/>
              <a:gd name="connsiteY110" fmla="*/ 575240 h 874716"/>
              <a:gd name="connsiteX111" fmla="*/ 1091983 w 6857455"/>
              <a:gd name="connsiteY111" fmla="*/ 568764 h 874716"/>
              <a:gd name="connsiteX112" fmla="*/ 1109321 w 6857455"/>
              <a:gd name="connsiteY112" fmla="*/ 557904 h 874716"/>
              <a:gd name="connsiteX113" fmla="*/ 1162279 w 6857455"/>
              <a:gd name="connsiteY113" fmla="*/ 532949 h 874716"/>
              <a:gd name="connsiteX114" fmla="*/ 1206097 w 6857455"/>
              <a:gd name="connsiteY114" fmla="*/ 532187 h 874716"/>
              <a:gd name="connsiteX115" fmla="*/ 1266867 w 6857455"/>
              <a:gd name="connsiteY115" fmla="*/ 518088 h 874716"/>
              <a:gd name="connsiteX116" fmla="*/ 1380219 w 6857455"/>
              <a:gd name="connsiteY116" fmla="*/ 504182 h 874716"/>
              <a:gd name="connsiteX117" fmla="*/ 1403461 w 6857455"/>
              <a:gd name="connsiteY117" fmla="*/ 496180 h 874716"/>
              <a:gd name="connsiteX118" fmla="*/ 1544054 w 6857455"/>
              <a:gd name="connsiteY118" fmla="*/ 458268 h 874716"/>
              <a:gd name="connsiteX119" fmla="*/ 1656644 w 6857455"/>
              <a:gd name="connsiteY119" fmla="*/ 459032 h 874716"/>
              <a:gd name="connsiteX120" fmla="*/ 1665406 w 6857455"/>
              <a:gd name="connsiteY120" fmla="*/ 460747 h 874716"/>
              <a:gd name="connsiteX121" fmla="*/ 1708461 w 6857455"/>
              <a:gd name="connsiteY121" fmla="*/ 473318 h 874716"/>
              <a:gd name="connsiteX122" fmla="*/ 1775140 w 6857455"/>
              <a:gd name="connsiteY122" fmla="*/ 469891 h 874716"/>
              <a:gd name="connsiteX123" fmla="*/ 1821051 w 6857455"/>
              <a:gd name="connsiteY123" fmla="*/ 452554 h 874716"/>
              <a:gd name="connsiteX124" fmla="*/ 1878203 w 6857455"/>
              <a:gd name="connsiteY124" fmla="*/ 451792 h 874716"/>
              <a:gd name="connsiteX125" fmla="*/ 1943547 w 6857455"/>
              <a:gd name="connsiteY125" fmla="*/ 462651 h 874716"/>
              <a:gd name="connsiteX126" fmla="*/ 1972884 w 6857455"/>
              <a:gd name="connsiteY126" fmla="*/ 464937 h 874716"/>
              <a:gd name="connsiteX127" fmla="*/ 2053469 w 6857455"/>
              <a:gd name="connsiteY127" fmla="*/ 487417 h 874716"/>
              <a:gd name="connsiteX128" fmla="*/ 2101477 w 6857455"/>
              <a:gd name="connsiteY128" fmla="*/ 481893 h 874716"/>
              <a:gd name="connsiteX129" fmla="*/ 2148722 w 6857455"/>
              <a:gd name="connsiteY129" fmla="*/ 467033 h 874716"/>
              <a:gd name="connsiteX130" fmla="*/ 2179011 w 6857455"/>
              <a:gd name="connsiteY130" fmla="*/ 452744 h 874716"/>
              <a:gd name="connsiteX131" fmla="*/ 2240165 w 6857455"/>
              <a:gd name="connsiteY131" fmla="*/ 442648 h 874716"/>
              <a:gd name="connsiteX132" fmla="*/ 2251404 w 6857455"/>
              <a:gd name="connsiteY132" fmla="*/ 444172 h 874716"/>
              <a:gd name="connsiteX133" fmla="*/ 2433912 w 6857455"/>
              <a:gd name="connsiteY133" fmla="*/ 456746 h 874716"/>
              <a:gd name="connsiteX134" fmla="*/ 2506302 w 6857455"/>
              <a:gd name="connsiteY134" fmla="*/ 476939 h 874716"/>
              <a:gd name="connsiteX135" fmla="*/ 2521735 w 6857455"/>
              <a:gd name="connsiteY135" fmla="*/ 479415 h 874716"/>
              <a:gd name="connsiteX136" fmla="*/ 2675854 w 6857455"/>
              <a:gd name="connsiteY136" fmla="*/ 502086 h 874716"/>
              <a:gd name="connsiteX137" fmla="*/ 2692998 w 6857455"/>
              <a:gd name="connsiteY137" fmla="*/ 503038 h 874716"/>
              <a:gd name="connsiteX138" fmla="*/ 2740816 w 6857455"/>
              <a:gd name="connsiteY138" fmla="*/ 499037 h 874716"/>
              <a:gd name="connsiteX139" fmla="*/ 2853596 w 6857455"/>
              <a:gd name="connsiteY139" fmla="*/ 540187 h 874716"/>
              <a:gd name="connsiteX140" fmla="*/ 2966565 w 6857455"/>
              <a:gd name="connsiteY140" fmla="*/ 554286 h 874716"/>
              <a:gd name="connsiteX141" fmla="*/ 3028671 w 6857455"/>
              <a:gd name="connsiteY141" fmla="*/ 554094 h 874716"/>
              <a:gd name="connsiteX142" fmla="*/ 3073059 w 6857455"/>
              <a:gd name="connsiteY142" fmla="*/ 564192 h 874716"/>
              <a:gd name="connsiteX143" fmla="*/ 3182219 w 6857455"/>
              <a:gd name="connsiteY143" fmla="*/ 594862 h 874716"/>
              <a:gd name="connsiteX144" fmla="*/ 3233656 w 6857455"/>
              <a:gd name="connsiteY144" fmla="*/ 599625 h 874716"/>
              <a:gd name="connsiteX145" fmla="*/ 3288332 w 6857455"/>
              <a:gd name="connsiteY145" fmla="*/ 609914 h 874716"/>
              <a:gd name="connsiteX146" fmla="*/ 3423591 w 6857455"/>
              <a:gd name="connsiteY146" fmla="*/ 656015 h 874716"/>
              <a:gd name="connsiteX147" fmla="*/ 3534084 w 6857455"/>
              <a:gd name="connsiteY147" fmla="*/ 653349 h 874716"/>
              <a:gd name="connsiteX148" fmla="*/ 3604571 w 6857455"/>
              <a:gd name="connsiteY148" fmla="*/ 653918 h 874716"/>
              <a:gd name="connsiteX149" fmla="*/ 3688586 w 6857455"/>
              <a:gd name="connsiteY149" fmla="*/ 669160 h 874716"/>
              <a:gd name="connsiteX150" fmla="*/ 3757358 w 6857455"/>
              <a:gd name="connsiteY150" fmla="*/ 691450 h 874716"/>
              <a:gd name="connsiteX151" fmla="*/ 3852421 w 6857455"/>
              <a:gd name="connsiteY151" fmla="*/ 709167 h 874716"/>
              <a:gd name="connsiteX152" fmla="*/ 3947104 w 6857455"/>
              <a:gd name="connsiteY152" fmla="*/ 743267 h 874716"/>
              <a:gd name="connsiteX153" fmla="*/ 4013208 w 6857455"/>
              <a:gd name="connsiteY153" fmla="*/ 769367 h 874716"/>
              <a:gd name="connsiteX154" fmla="*/ 4105222 w 6857455"/>
              <a:gd name="connsiteY154" fmla="*/ 792417 h 874716"/>
              <a:gd name="connsiteX155" fmla="*/ 4246006 w 6857455"/>
              <a:gd name="connsiteY155" fmla="*/ 808610 h 874716"/>
              <a:gd name="connsiteX156" fmla="*/ 4310779 w 6857455"/>
              <a:gd name="connsiteY156" fmla="*/ 810326 h 874716"/>
              <a:gd name="connsiteX157" fmla="*/ 4413272 w 6857455"/>
              <a:gd name="connsiteY157" fmla="*/ 848235 h 874716"/>
              <a:gd name="connsiteX158" fmla="*/ 4457087 w 6857455"/>
              <a:gd name="connsiteY158" fmla="*/ 866524 h 874716"/>
              <a:gd name="connsiteX159" fmla="*/ 4496523 w 6857455"/>
              <a:gd name="connsiteY159" fmla="*/ 851284 h 874716"/>
              <a:gd name="connsiteX160" fmla="*/ 4522050 w 6857455"/>
              <a:gd name="connsiteY160" fmla="*/ 833757 h 874716"/>
              <a:gd name="connsiteX161" fmla="*/ 4602824 w 6857455"/>
              <a:gd name="connsiteY161" fmla="*/ 848618 h 874716"/>
              <a:gd name="connsiteX162" fmla="*/ 4688553 w 6857455"/>
              <a:gd name="connsiteY162" fmla="*/ 864238 h 874716"/>
              <a:gd name="connsiteX163" fmla="*/ 4749895 w 6857455"/>
              <a:gd name="connsiteY163" fmla="*/ 874716 h 874716"/>
              <a:gd name="connsiteX164" fmla="*/ 4826480 w 6857455"/>
              <a:gd name="connsiteY164" fmla="*/ 866334 h 874716"/>
              <a:gd name="connsiteX165" fmla="*/ 4886870 w 6857455"/>
              <a:gd name="connsiteY165" fmla="*/ 862906 h 874716"/>
              <a:gd name="connsiteX166" fmla="*/ 4935639 w 6857455"/>
              <a:gd name="connsiteY166" fmla="*/ 853190 h 874716"/>
              <a:gd name="connsiteX167" fmla="*/ 4952784 w 6857455"/>
              <a:gd name="connsiteY167" fmla="*/ 847473 h 874716"/>
              <a:gd name="connsiteX168" fmla="*/ 5088617 w 6857455"/>
              <a:gd name="connsiteY168" fmla="*/ 802896 h 874716"/>
              <a:gd name="connsiteX169" fmla="*/ 5233781 w 6857455"/>
              <a:gd name="connsiteY169" fmla="*/ 767271 h 874716"/>
              <a:gd name="connsiteX170" fmla="*/ 5327893 w 6857455"/>
              <a:gd name="connsiteY170" fmla="*/ 789752 h 874716"/>
              <a:gd name="connsiteX171" fmla="*/ 5362946 w 6857455"/>
              <a:gd name="connsiteY171" fmla="*/ 789370 h 874716"/>
              <a:gd name="connsiteX172" fmla="*/ 5524115 w 6857455"/>
              <a:gd name="connsiteY172" fmla="*/ 794514 h 874716"/>
              <a:gd name="connsiteX173" fmla="*/ 5552500 w 6857455"/>
              <a:gd name="connsiteY173" fmla="*/ 800038 h 874716"/>
              <a:gd name="connsiteX174" fmla="*/ 5705857 w 6857455"/>
              <a:gd name="connsiteY174" fmla="*/ 777367 h 874716"/>
              <a:gd name="connsiteX175" fmla="*/ 5761485 w 6857455"/>
              <a:gd name="connsiteY175" fmla="*/ 773557 h 874716"/>
              <a:gd name="connsiteX176" fmla="*/ 5812731 w 6857455"/>
              <a:gd name="connsiteY176" fmla="*/ 767271 h 874716"/>
              <a:gd name="connsiteX177" fmla="*/ 5884361 w 6857455"/>
              <a:gd name="connsiteY177" fmla="*/ 765747 h 874716"/>
              <a:gd name="connsiteX178" fmla="*/ 5958660 w 6857455"/>
              <a:gd name="connsiteY178" fmla="*/ 768605 h 874716"/>
              <a:gd name="connsiteX179" fmla="*/ 6041528 w 6857455"/>
              <a:gd name="connsiteY179" fmla="*/ 768033 h 874716"/>
              <a:gd name="connsiteX180" fmla="*/ 6074297 w 6857455"/>
              <a:gd name="connsiteY180" fmla="*/ 763081 h 874716"/>
              <a:gd name="connsiteX181" fmla="*/ 6162880 w 6857455"/>
              <a:gd name="connsiteY181" fmla="*/ 766509 h 874716"/>
              <a:gd name="connsiteX182" fmla="*/ 6209364 w 6857455"/>
              <a:gd name="connsiteY182" fmla="*/ 760795 h 874716"/>
              <a:gd name="connsiteX183" fmla="*/ 6285948 w 6857455"/>
              <a:gd name="connsiteY183" fmla="*/ 759651 h 874716"/>
              <a:gd name="connsiteX184" fmla="*/ 6310905 w 6857455"/>
              <a:gd name="connsiteY184" fmla="*/ 758316 h 874716"/>
              <a:gd name="connsiteX185" fmla="*/ 6333194 w 6857455"/>
              <a:gd name="connsiteY185" fmla="*/ 757554 h 874716"/>
              <a:gd name="connsiteX186" fmla="*/ 6409586 w 6857455"/>
              <a:gd name="connsiteY186" fmla="*/ 773177 h 874716"/>
              <a:gd name="connsiteX187" fmla="*/ 6477407 w 6857455"/>
              <a:gd name="connsiteY187" fmla="*/ 774129 h 874716"/>
              <a:gd name="connsiteX188" fmla="*/ 6596283 w 6857455"/>
              <a:gd name="connsiteY188" fmla="*/ 786703 h 874716"/>
              <a:gd name="connsiteX189" fmla="*/ 6622573 w 6857455"/>
              <a:gd name="connsiteY189" fmla="*/ 782321 h 874716"/>
              <a:gd name="connsiteX190" fmla="*/ 6704872 w 6857455"/>
              <a:gd name="connsiteY190" fmla="*/ 780607 h 874716"/>
              <a:gd name="connsiteX191" fmla="*/ 6751738 w 6857455"/>
              <a:gd name="connsiteY191" fmla="*/ 779273 h 874716"/>
              <a:gd name="connsiteX192" fmla="*/ 6809650 w 6857455"/>
              <a:gd name="connsiteY192" fmla="*/ 788417 h 874716"/>
              <a:gd name="connsiteX193" fmla="*/ 6832976 w 6857455"/>
              <a:gd name="connsiteY193" fmla="*/ 800428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6857455" h="874716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7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blipFill dpi="0" rotWithShape="1">
            <a:blip r:embed="rId3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7473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3D6EC93-F369-413E-AA67-5D4104161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9585C5-54A7-98BF-588F-7AA2FA8C6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641752"/>
            <a:ext cx="4394200" cy="1323439"/>
          </a:xfrm>
        </p:spPr>
        <p:txBody>
          <a:bodyPr anchor="t">
            <a:normAutofit/>
          </a:bodyPr>
          <a:lstStyle/>
          <a:p>
            <a:r>
              <a:rPr lang="en-US" sz="4000">
                <a:solidFill>
                  <a:schemeClr val="bg1"/>
                </a:solidFill>
              </a:rPr>
              <a:t>Administration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1ECAE8-5541-D65B-EA2A-47B4B11FEA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761948"/>
            <a:ext cx="4394200" cy="2454300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2-3 Admins (not a free for all)</a:t>
            </a:r>
          </a:p>
          <a:p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A few weeks out</a:t>
            </a:r>
          </a:p>
          <a:p>
            <a:pPr marL="0" marR="0"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Include day before and even day of reminders of things like worship, Bible study, events etc.</a:t>
            </a:r>
          </a:p>
          <a:p>
            <a:pPr marL="0" marR="0"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You can use Facebook’s internal scheduler or an external scheduler, or just set a reminder and copy and paste it from a document.</a:t>
            </a:r>
          </a:p>
          <a:p>
            <a:pPr marL="0" marR="0" indent="0">
              <a:spcBef>
                <a:spcPts val="0"/>
              </a:spcBef>
              <a:spcAft>
                <a:spcPts val="800"/>
              </a:spcAft>
              <a:buNone/>
            </a:pPr>
            <a:endParaRPr lang="en-US" sz="2400" dirty="0">
              <a:solidFill>
                <a:schemeClr val="bg1">
                  <a:alpha val="80000"/>
                </a:schemeClr>
              </a:solidFill>
            </a:endParaRPr>
          </a:p>
          <a:p>
            <a:pPr marL="0" marR="0">
              <a:spcBef>
                <a:spcPts val="0"/>
              </a:spcBef>
              <a:spcAft>
                <a:spcPts val="800"/>
              </a:spcAft>
            </a:pPr>
            <a:endParaRPr lang="en-US" sz="2400" dirty="0">
              <a:solidFill>
                <a:schemeClr val="bg1">
                  <a:alpha val="80000"/>
                </a:schemeClr>
              </a:solidFill>
            </a:endParaRPr>
          </a:p>
          <a:p>
            <a:pPr marL="0" marR="0">
              <a:spcBef>
                <a:spcPts val="0"/>
              </a:spcBef>
              <a:spcAft>
                <a:spcPts val="800"/>
              </a:spcAft>
            </a:pPr>
            <a:endParaRPr lang="en-US" sz="2400" dirty="0">
              <a:solidFill>
                <a:schemeClr val="bg1">
                  <a:alpha val="80000"/>
                </a:schemeClr>
              </a:solidFill>
            </a:endParaRPr>
          </a:p>
          <a:p>
            <a:endParaRPr lang="en-US" sz="2400" dirty="0">
              <a:solidFill>
                <a:schemeClr val="bg1">
                  <a:alpha val="8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5A8543-615B-3E88-9933-D172D4B940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2" r="23647"/>
          <a:stretch/>
        </p:blipFill>
        <p:spPr>
          <a:xfrm>
            <a:off x="5752193" y="10"/>
            <a:ext cx="6439807" cy="6857989"/>
          </a:xfrm>
          <a:custGeom>
            <a:avLst/>
            <a:gdLst/>
            <a:ahLst/>
            <a:cxnLst/>
            <a:rect l="l" t="t" r="r" b="b"/>
            <a:pathLst>
              <a:path w="6439807" h="6857999">
                <a:moveTo>
                  <a:pt x="752157" y="6118149"/>
                </a:moveTo>
                <a:cubicBezTo>
                  <a:pt x="745608" y="6124102"/>
                  <a:pt x="737987" y="6129341"/>
                  <a:pt x="730938" y="6133722"/>
                </a:cubicBezTo>
                <a:cubicBezTo>
                  <a:pt x="723794" y="6138152"/>
                  <a:pt x="718448" y="6143474"/>
                  <a:pt x="714778" y="6149379"/>
                </a:cubicBezTo>
                <a:lnTo>
                  <a:pt x="709303" y="6166562"/>
                </a:lnTo>
                <a:lnTo>
                  <a:pt x="714778" y="6149380"/>
                </a:lnTo>
                <a:cubicBezTo>
                  <a:pt x="718448" y="6143474"/>
                  <a:pt x="723794" y="6138152"/>
                  <a:pt x="730938" y="6133723"/>
                </a:cubicBezTo>
                <a:cubicBezTo>
                  <a:pt x="737987" y="6129341"/>
                  <a:pt x="745608" y="6124102"/>
                  <a:pt x="752157" y="6118149"/>
                </a:cubicBezTo>
                <a:close/>
                <a:moveTo>
                  <a:pt x="844000" y="4941372"/>
                </a:moveTo>
                <a:lnTo>
                  <a:pt x="840670" y="4950868"/>
                </a:lnTo>
                <a:lnTo>
                  <a:pt x="830985" y="4991382"/>
                </a:lnTo>
                <a:lnTo>
                  <a:pt x="840670" y="4950869"/>
                </a:lnTo>
                <a:close/>
                <a:moveTo>
                  <a:pt x="840061" y="4749807"/>
                </a:moveTo>
                <a:cubicBezTo>
                  <a:pt x="852197" y="4762827"/>
                  <a:pt x="853054" y="4781365"/>
                  <a:pt x="854768" y="4799797"/>
                </a:cubicBezTo>
                <a:cubicBezTo>
                  <a:pt x="853054" y="4781365"/>
                  <a:pt x="852197" y="4762826"/>
                  <a:pt x="840061" y="4749807"/>
                </a:cubicBezTo>
                <a:close/>
                <a:moveTo>
                  <a:pt x="822263" y="4543185"/>
                </a:moveTo>
                <a:lnTo>
                  <a:pt x="816857" y="4557091"/>
                </a:lnTo>
                <a:cubicBezTo>
                  <a:pt x="805236" y="4573618"/>
                  <a:pt x="796449" y="4588275"/>
                  <a:pt x="790493" y="4602021"/>
                </a:cubicBezTo>
                <a:cubicBezTo>
                  <a:pt x="796449" y="4588275"/>
                  <a:pt x="805236" y="4573618"/>
                  <a:pt x="816857" y="4557092"/>
                </a:cubicBezTo>
                <a:cubicBezTo>
                  <a:pt x="819238" y="4553662"/>
                  <a:pt x="821286" y="4548281"/>
                  <a:pt x="822263" y="4543185"/>
                </a:cubicBezTo>
                <a:close/>
                <a:moveTo>
                  <a:pt x="356045" y="2819253"/>
                </a:moveTo>
                <a:lnTo>
                  <a:pt x="344401" y="2827483"/>
                </a:lnTo>
                <a:lnTo>
                  <a:pt x="344399" y="2827486"/>
                </a:lnTo>
                <a:lnTo>
                  <a:pt x="325551" y="2842392"/>
                </a:lnTo>
                <a:lnTo>
                  <a:pt x="315896" y="2861156"/>
                </a:lnTo>
                <a:lnTo>
                  <a:pt x="344399" y="2827486"/>
                </a:lnTo>
                <a:lnTo>
                  <a:pt x="344401" y="2827484"/>
                </a:lnTo>
                <a:close/>
                <a:moveTo>
                  <a:pt x="425699" y="1974015"/>
                </a:moveTo>
                <a:cubicBezTo>
                  <a:pt x="427224" y="1991685"/>
                  <a:pt x="433462" y="2008497"/>
                  <a:pt x="449941" y="2023547"/>
                </a:cubicBezTo>
                <a:cubicBezTo>
                  <a:pt x="441702" y="2016020"/>
                  <a:pt x="436022" y="2008056"/>
                  <a:pt x="432213" y="1999763"/>
                </a:cubicBezTo>
                <a:close/>
                <a:moveTo>
                  <a:pt x="442893" y="1768838"/>
                </a:moveTo>
                <a:cubicBezTo>
                  <a:pt x="451656" y="1779981"/>
                  <a:pt x="453942" y="1790986"/>
                  <a:pt x="452275" y="1801558"/>
                </a:cubicBezTo>
                <a:lnTo>
                  <a:pt x="451495" y="1785412"/>
                </a:lnTo>
                <a:cubicBezTo>
                  <a:pt x="450037" y="1779948"/>
                  <a:pt x="447274" y="1774411"/>
                  <a:pt x="442893" y="1768838"/>
                </a:cubicBezTo>
                <a:close/>
                <a:moveTo>
                  <a:pt x="333304" y="520953"/>
                </a:moveTo>
                <a:cubicBezTo>
                  <a:pt x="333742" y="528850"/>
                  <a:pt x="335479" y="536547"/>
                  <a:pt x="337867" y="544146"/>
                </a:cubicBezTo>
                <a:lnTo>
                  <a:pt x="340032" y="549926"/>
                </a:lnTo>
                <a:lnTo>
                  <a:pt x="340448" y="551717"/>
                </a:lnTo>
                <a:lnTo>
                  <a:pt x="346286" y="566616"/>
                </a:lnTo>
                <a:lnTo>
                  <a:pt x="346338" y="566754"/>
                </a:lnTo>
                <a:lnTo>
                  <a:pt x="352655" y="583595"/>
                </a:lnTo>
                <a:lnTo>
                  <a:pt x="359451" y="612658"/>
                </a:lnTo>
                <a:cubicBezTo>
                  <a:pt x="358988" y="604728"/>
                  <a:pt x="357231" y="597005"/>
                  <a:pt x="354829" y="589388"/>
                </a:cubicBezTo>
                <a:lnTo>
                  <a:pt x="352655" y="583595"/>
                </a:lnTo>
                <a:lnTo>
                  <a:pt x="352236" y="581804"/>
                </a:lnTo>
                <a:lnTo>
                  <a:pt x="346286" y="566616"/>
                </a:lnTo>
                <a:lnTo>
                  <a:pt x="340032" y="549926"/>
                </a:lnTo>
                <a:close/>
                <a:moveTo>
                  <a:pt x="384407" y="268794"/>
                </a:moveTo>
                <a:lnTo>
                  <a:pt x="387837" y="328017"/>
                </a:lnTo>
                <a:cubicBezTo>
                  <a:pt x="389527" y="318646"/>
                  <a:pt x="389932" y="309031"/>
                  <a:pt x="389283" y="299164"/>
                </a:cubicBezTo>
                <a:cubicBezTo>
                  <a:pt x="388634" y="289296"/>
                  <a:pt x="386932" y="279176"/>
                  <a:pt x="384407" y="268794"/>
                </a:cubicBezTo>
                <a:close/>
                <a:moveTo>
                  <a:pt x="66991" y="0"/>
                </a:moveTo>
                <a:lnTo>
                  <a:pt x="6439807" y="0"/>
                </a:lnTo>
                <a:lnTo>
                  <a:pt x="6439807" y="6857999"/>
                </a:lnTo>
                <a:lnTo>
                  <a:pt x="149318" y="6857999"/>
                </a:lnTo>
                <a:lnTo>
                  <a:pt x="149318" y="6857457"/>
                </a:lnTo>
                <a:lnTo>
                  <a:pt x="22079" y="6857457"/>
                </a:lnTo>
                <a:lnTo>
                  <a:pt x="26851" y="6796804"/>
                </a:lnTo>
                <a:cubicBezTo>
                  <a:pt x="32162" y="6777207"/>
                  <a:pt x="39591" y="6758011"/>
                  <a:pt x="44354" y="6738388"/>
                </a:cubicBezTo>
                <a:cubicBezTo>
                  <a:pt x="48736" y="6720103"/>
                  <a:pt x="58832" y="6702955"/>
                  <a:pt x="67214" y="6685617"/>
                </a:cubicBezTo>
                <a:cubicBezTo>
                  <a:pt x="83217" y="6652472"/>
                  <a:pt x="73120" y="6617036"/>
                  <a:pt x="77310" y="6583128"/>
                </a:cubicBezTo>
                <a:cubicBezTo>
                  <a:pt x="78646" y="6572269"/>
                  <a:pt x="80168" y="6561411"/>
                  <a:pt x="82837" y="6550742"/>
                </a:cubicBezTo>
                <a:cubicBezTo>
                  <a:pt x="89885" y="6521593"/>
                  <a:pt x="95981" y="6491874"/>
                  <a:pt x="105698" y="6463490"/>
                </a:cubicBezTo>
                <a:cubicBezTo>
                  <a:pt x="116555" y="6431292"/>
                  <a:pt x="131034" y="6400429"/>
                  <a:pt x="146085" y="6363664"/>
                </a:cubicBezTo>
                <a:cubicBezTo>
                  <a:pt x="142274" y="6350899"/>
                  <a:pt x="131986" y="6331277"/>
                  <a:pt x="131034" y="6311084"/>
                </a:cubicBezTo>
                <a:cubicBezTo>
                  <a:pt x="127795" y="6246121"/>
                  <a:pt x="145512" y="6185351"/>
                  <a:pt x="173519" y="6127247"/>
                </a:cubicBezTo>
                <a:cubicBezTo>
                  <a:pt x="181900" y="6109530"/>
                  <a:pt x="187424" y="6090477"/>
                  <a:pt x="195616" y="6072569"/>
                </a:cubicBezTo>
                <a:cubicBezTo>
                  <a:pt x="198472" y="6066284"/>
                  <a:pt x="204569" y="6058092"/>
                  <a:pt x="210287" y="6056948"/>
                </a:cubicBezTo>
                <a:cubicBezTo>
                  <a:pt x="243432" y="6050282"/>
                  <a:pt x="242862" y="6025515"/>
                  <a:pt x="244766" y="5999796"/>
                </a:cubicBezTo>
                <a:cubicBezTo>
                  <a:pt x="247051" y="5969124"/>
                  <a:pt x="252386" y="5938836"/>
                  <a:pt x="256958" y="5908355"/>
                </a:cubicBezTo>
                <a:cubicBezTo>
                  <a:pt x="257530" y="5904353"/>
                  <a:pt x="261530" y="5900735"/>
                  <a:pt x="264199" y="5897114"/>
                </a:cubicBezTo>
                <a:cubicBezTo>
                  <a:pt x="268199" y="5891590"/>
                  <a:pt x="274296" y="5886447"/>
                  <a:pt x="275818" y="5880348"/>
                </a:cubicBezTo>
                <a:cubicBezTo>
                  <a:pt x="283249" y="5849107"/>
                  <a:pt x="289535" y="5817674"/>
                  <a:pt x="296393" y="5786239"/>
                </a:cubicBezTo>
                <a:cubicBezTo>
                  <a:pt x="297919" y="5779191"/>
                  <a:pt x="299822" y="5771953"/>
                  <a:pt x="302870" y="5765474"/>
                </a:cubicBezTo>
                <a:cubicBezTo>
                  <a:pt x="305728" y="5759378"/>
                  <a:pt x="310682" y="5754234"/>
                  <a:pt x="313730" y="5748136"/>
                </a:cubicBezTo>
                <a:cubicBezTo>
                  <a:pt x="321921" y="5731564"/>
                  <a:pt x="329541" y="5714607"/>
                  <a:pt x="338685" y="5695178"/>
                </a:cubicBezTo>
                <a:cubicBezTo>
                  <a:pt x="321541" y="5684320"/>
                  <a:pt x="331258" y="5669647"/>
                  <a:pt x="339449" y="5651360"/>
                </a:cubicBezTo>
                <a:cubicBezTo>
                  <a:pt x="347831" y="5632691"/>
                  <a:pt x="350497" y="5611164"/>
                  <a:pt x="353546" y="5590590"/>
                </a:cubicBezTo>
                <a:cubicBezTo>
                  <a:pt x="359070" y="5552869"/>
                  <a:pt x="362499" y="5514957"/>
                  <a:pt x="367451" y="5477239"/>
                </a:cubicBezTo>
                <a:cubicBezTo>
                  <a:pt x="368595" y="5469236"/>
                  <a:pt x="370690" y="5460092"/>
                  <a:pt x="375454" y="5453995"/>
                </a:cubicBezTo>
                <a:cubicBezTo>
                  <a:pt x="407459" y="5412276"/>
                  <a:pt x="416411" y="5361598"/>
                  <a:pt x="413366" y="5313403"/>
                </a:cubicBezTo>
                <a:cubicBezTo>
                  <a:pt x="411078" y="5275491"/>
                  <a:pt x="409363" y="5238343"/>
                  <a:pt x="412601" y="5200813"/>
                </a:cubicBezTo>
                <a:cubicBezTo>
                  <a:pt x="412793" y="5197955"/>
                  <a:pt x="412411" y="5194145"/>
                  <a:pt x="410887" y="5192051"/>
                </a:cubicBezTo>
                <a:cubicBezTo>
                  <a:pt x="400791" y="5179097"/>
                  <a:pt x="400029" y="5165570"/>
                  <a:pt x="398315" y="5148995"/>
                </a:cubicBezTo>
                <a:cubicBezTo>
                  <a:pt x="395837" y="5125562"/>
                  <a:pt x="397553" y="5104036"/>
                  <a:pt x="401743" y="5082317"/>
                </a:cubicBezTo>
                <a:cubicBezTo>
                  <a:pt x="404791" y="5066505"/>
                  <a:pt x="411078" y="5050504"/>
                  <a:pt x="419080" y="5036405"/>
                </a:cubicBezTo>
                <a:cubicBezTo>
                  <a:pt x="430320" y="5016785"/>
                  <a:pt x="434701" y="4997922"/>
                  <a:pt x="419841" y="4979253"/>
                </a:cubicBezTo>
                <a:cubicBezTo>
                  <a:pt x="404029" y="4959061"/>
                  <a:pt x="409553" y="4936201"/>
                  <a:pt x="408983" y="4913909"/>
                </a:cubicBezTo>
                <a:cubicBezTo>
                  <a:pt x="408791" y="4904195"/>
                  <a:pt x="409174" y="4893907"/>
                  <a:pt x="406697" y="4884572"/>
                </a:cubicBezTo>
                <a:cubicBezTo>
                  <a:pt x="399647" y="4857522"/>
                  <a:pt x="388978" y="4831420"/>
                  <a:pt x="384216" y="4803988"/>
                </a:cubicBezTo>
                <a:cubicBezTo>
                  <a:pt x="381551" y="4788747"/>
                  <a:pt x="386312" y="4771793"/>
                  <a:pt x="389741" y="4755980"/>
                </a:cubicBezTo>
                <a:cubicBezTo>
                  <a:pt x="393361" y="4739978"/>
                  <a:pt x="398885" y="4724167"/>
                  <a:pt x="404601" y="4708734"/>
                </a:cubicBezTo>
                <a:cubicBezTo>
                  <a:pt x="408411" y="4698258"/>
                  <a:pt x="412031" y="4686828"/>
                  <a:pt x="418889" y="4678445"/>
                </a:cubicBezTo>
                <a:cubicBezTo>
                  <a:pt x="434510" y="4659393"/>
                  <a:pt x="437178" y="4639772"/>
                  <a:pt x="428986" y="4617291"/>
                </a:cubicBezTo>
                <a:cubicBezTo>
                  <a:pt x="427651" y="4613864"/>
                  <a:pt x="427651" y="4609863"/>
                  <a:pt x="427462" y="4606053"/>
                </a:cubicBezTo>
                <a:cubicBezTo>
                  <a:pt x="423462" y="4545086"/>
                  <a:pt x="420984" y="4484127"/>
                  <a:pt x="414888" y="4423545"/>
                </a:cubicBezTo>
                <a:cubicBezTo>
                  <a:pt x="412411" y="4398972"/>
                  <a:pt x="401553" y="4375349"/>
                  <a:pt x="394695" y="4351154"/>
                </a:cubicBezTo>
                <a:cubicBezTo>
                  <a:pt x="393361" y="4346201"/>
                  <a:pt x="391265" y="4340674"/>
                  <a:pt x="392218" y="4335722"/>
                </a:cubicBezTo>
                <a:cubicBezTo>
                  <a:pt x="401743" y="4281810"/>
                  <a:pt x="387837" y="4231324"/>
                  <a:pt x="369547" y="4181603"/>
                </a:cubicBezTo>
                <a:cubicBezTo>
                  <a:pt x="367642" y="4176461"/>
                  <a:pt x="368214" y="4170174"/>
                  <a:pt x="368595" y="4164458"/>
                </a:cubicBezTo>
                <a:cubicBezTo>
                  <a:pt x="369928" y="4148453"/>
                  <a:pt x="376597" y="4131119"/>
                  <a:pt x="372597" y="4116641"/>
                </a:cubicBezTo>
                <a:cubicBezTo>
                  <a:pt x="361545" y="4078159"/>
                  <a:pt x="348211" y="4040058"/>
                  <a:pt x="331447" y="4003861"/>
                </a:cubicBezTo>
                <a:cubicBezTo>
                  <a:pt x="314493" y="3967091"/>
                  <a:pt x="300203" y="3932993"/>
                  <a:pt x="317350" y="3890891"/>
                </a:cubicBezTo>
                <a:cubicBezTo>
                  <a:pt x="324589" y="3872985"/>
                  <a:pt x="319445" y="3849362"/>
                  <a:pt x="317541" y="3828785"/>
                </a:cubicBezTo>
                <a:cubicBezTo>
                  <a:pt x="316016" y="3813737"/>
                  <a:pt x="307442" y="3799258"/>
                  <a:pt x="307442" y="3784397"/>
                </a:cubicBezTo>
                <a:cubicBezTo>
                  <a:pt x="307442" y="3744770"/>
                  <a:pt x="297346" y="3709529"/>
                  <a:pt x="276771" y="3675238"/>
                </a:cubicBezTo>
                <a:cubicBezTo>
                  <a:pt x="268770" y="3661899"/>
                  <a:pt x="274105" y="3641134"/>
                  <a:pt x="272009" y="3623799"/>
                </a:cubicBezTo>
                <a:cubicBezTo>
                  <a:pt x="269533" y="3605509"/>
                  <a:pt x="267247" y="3586653"/>
                  <a:pt x="261721" y="3569124"/>
                </a:cubicBezTo>
                <a:cubicBezTo>
                  <a:pt x="247242" y="3523785"/>
                  <a:pt x="230859" y="3479015"/>
                  <a:pt x="215618" y="3433866"/>
                </a:cubicBezTo>
                <a:cubicBezTo>
                  <a:pt x="203045" y="3396719"/>
                  <a:pt x="212952" y="3360139"/>
                  <a:pt x="218285" y="3323372"/>
                </a:cubicBezTo>
                <a:cubicBezTo>
                  <a:pt x="221716" y="3300319"/>
                  <a:pt x="229907" y="3278795"/>
                  <a:pt x="217715" y="3252885"/>
                </a:cubicBezTo>
                <a:cubicBezTo>
                  <a:pt x="206093" y="3228119"/>
                  <a:pt x="208761" y="3196686"/>
                  <a:pt x="202474" y="3168870"/>
                </a:cubicBezTo>
                <a:cubicBezTo>
                  <a:pt x="197141" y="3145436"/>
                  <a:pt x="188566" y="3122770"/>
                  <a:pt x="180184" y="3100099"/>
                </a:cubicBezTo>
                <a:cubicBezTo>
                  <a:pt x="168753" y="3069235"/>
                  <a:pt x="156753" y="3038756"/>
                  <a:pt x="162468" y="3005035"/>
                </a:cubicBezTo>
                <a:cubicBezTo>
                  <a:pt x="168946" y="2966742"/>
                  <a:pt x="144561" y="2940455"/>
                  <a:pt x="128367" y="2910353"/>
                </a:cubicBezTo>
                <a:cubicBezTo>
                  <a:pt x="117318" y="2889587"/>
                  <a:pt x="109126" y="2866918"/>
                  <a:pt x="102267" y="2844248"/>
                </a:cubicBezTo>
                <a:cubicBezTo>
                  <a:pt x="93313" y="2813958"/>
                  <a:pt x="87978" y="2782716"/>
                  <a:pt x="79217" y="2752235"/>
                </a:cubicBezTo>
                <a:cubicBezTo>
                  <a:pt x="66072" y="2706131"/>
                  <a:pt x="55784" y="2659455"/>
                  <a:pt x="63024" y="2611450"/>
                </a:cubicBezTo>
                <a:cubicBezTo>
                  <a:pt x="66262" y="2589352"/>
                  <a:pt x="66072" y="2568774"/>
                  <a:pt x="61307" y="2546678"/>
                </a:cubicBezTo>
                <a:cubicBezTo>
                  <a:pt x="53497" y="2510483"/>
                  <a:pt x="52545" y="2473333"/>
                  <a:pt x="23399" y="2444184"/>
                </a:cubicBezTo>
                <a:cubicBezTo>
                  <a:pt x="13111" y="2433897"/>
                  <a:pt x="10446" y="2415420"/>
                  <a:pt x="5110" y="2400369"/>
                </a:cubicBezTo>
                <a:cubicBezTo>
                  <a:pt x="-1178" y="2383032"/>
                  <a:pt x="2062" y="2370270"/>
                  <a:pt x="20352" y="2360933"/>
                </a:cubicBezTo>
                <a:cubicBezTo>
                  <a:pt x="28541" y="2356744"/>
                  <a:pt x="36543" y="2344741"/>
                  <a:pt x="37878" y="2335405"/>
                </a:cubicBezTo>
                <a:cubicBezTo>
                  <a:pt x="41877" y="2307402"/>
                  <a:pt x="35972" y="2281683"/>
                  <a:pt x="23017" y="2254633"/>
                </a:cubicBezTo>
                <a:cubicBezTo>
                  <a:pt x="10825" y="2229296"/>
                  <a:pt x="12159" y="2197670"/>
                  <a:pt x="7395" y="2168903"/>
                </a:cubicBezTo>
                <a:cubicBezTo>
                  <a:pt x="5681" y="2158712"/>
                  <a:pt x="3062" y="2148519"/>
                  <a:pt x="871" y="2138304"/>
                </a:cubicBezTo>
                <a:lnTo>
                  <a:pt x="0" y="2131532"/>
                </a:lnTo>
                <a:lnTo>
                  <a:pt x="0" y="2072225"/>
                </a:lnTo>
                <a:lnTo>
                  <a:pt x="251" y="2069340"/>
                </a:lnTo>
                <a:cubicBezTo>
                  <a:pt x="2061" y="2056600"/>
                  <a:pt x="4156" y="2043835"/>
                  <a:pt x="5299" y="2030977"/>
                </a:cubicBezTo>
                <a:cubicBezTo>
                  <a:pt x="7203" y="2010974"/>
                  <a:pt x="6442" y="1990589"/>
                  <a:pt x="8729" y="1970586"/>
                </a:cubicBezTo>
                <a:cubicBezTo>
                  <a:pt x="10446" y="1954202"/>
                  <a:pt x="14826" y="1938009"/>
                  <a:pt x="18445" y="1921817"/>
                </a:cubicBezTo>
                <a:cubicBezTo>
                  <a:pt x="19779" y="1915912"/>
                  <a:pt x="24922" y="1910004"/>
                  <a:pt x="24161" y="1904673"/>
                </a:cubicBezTo>
                <a:cubicBezTo>
                  <a:pt x="15970" y="1851709"/>
                  <a:pt x="52545" y="1813610"/>
                  <a:pt x="68738" y="1768838"/>
                </a:cubicBezTo>
                <a:cubicBezTo>
                  <a:pt x="85885" y="1721785"/>
                  <a:pt x="112174" y="1676253"/>
                  <a:pt x="104364" y="1623675"/>
                </a:cubicBezTo>
                <a:cubicBezTo>
                  <a:pt x="99601" y="1591859"/>
                  <a:pt x="88551" y="1561189"/>
                  <a:pt x="81883" y="1529563"/>
                </a:cubicBezTo>
                <a:cubicBezTo>
                  <a:pt x="79597" y="1518324"/>
                  <a:pt x="79979" y="1505751"/>
                  <a:pt x="82264" y="1494509"/>
                </a:cubicBezTo>
                <a:cubicBezTo>
                  <a:pt x="92744" y="1440216"/>
                  <a:pt x="94267" y="1386684"/>
                  <a:pt x="77120" y="1333341"/>
                </a:cubicBezTo>
                <a:cubicBezTo>
                  <a:pt x="74262" y="1324198"/>
                  <a:pt x="71597" y="1314483"/>
                  <a:pt x="71597" y="1304955"/>
                </a:cubicBezTo>
                <a:cubicBezTo>
                  <a:pt x="71597" y="1252757"/>
                  <a:pt x="75597" y="1201512"/>
                  <a:pt x="94267" y="1151600"/>
                </a:cubicBezTo>
                <a:cubicBezTo>
                  <a:pt x="100554" y="1134834"/>
                  <a:pt x="96553" y="1114449"/>
                  <a:pt x="98078" y="1095972"/>
                </a:cubicBezTo>
                <a:cubicBezTo>
                  <a:pt x="99409" y="1078826"/>
                  <a:pt x="99981" y="1061298"/>
                  <a:pt x="104364" y="1044725"/>
                </a:cubicBezTo>
                <a:cubicBezTo>
                  <a:pt x="110839" y="1020529"/>
                  <a:pt x="111601" y="998052"/>
                  <a:pt x="105887" y="973095"/>
                </a:cubicBezTo>
                <a:cubicBezTo>
                  <a:pt x="100554" y="949281"/>
                  <a:pt x="103220" y="923562"/>
                  <a:pt x="103029" y="898797"/>
                </a:cubicBezTo>
                <a:cubicBezTo>
                  <a:pt x="102839" y="871173"/>
                  <a:pt x="102649" y="843552"/>
                  <a:pt x="103601" y="815929"/>
                </a:cubicBezTo>
                <a:cubicBezTo>
                  <a:pt x="103981" y="804877"/>
                  <a:pt x="111601" y="792306"/>
                  <a:pt x="108553" y="783158"/>
                </a:cubicBezTo>
                <a:cubicBezTo>
                  <a:pt x="98267" y="753633"/>
                  <a:pt x="110649" y="724104"/>
                  <a:pt x="105127" y="694576"/>
                </a:cubicBezTo>
                <a:cubicBezTo>
                  <a:pt x="102267" y="680096"/>
                  <a:pt x="110078" y="663713"/>
                  <a:pt x="110839" y="648092"/>
                </a:cubicBezTo>
                <a:cubicBezTo>
                  <a:pt x="112174" y="622564"/>
                  <a:pt x="111601" y="597037"/>
                  <a:pt x="111983" y="571508"/>
                </a:cubicBezTo>
                <a:cubicBezTo>
                  <a:pt x="112174" y="563125"/>
                  <a:pt x="112936" y="554933"/>
                  <a:pt x="113318" y="546552"/>
                </a:cubicBezTo>
                <a:cubicBezTo>
                  <a:pt x="113697" y="539121"/>
                  <a:pt x="115411" y="531310"/>
                  <a:pt x="114081" y="524262"/>
                </a:cubicBezTo>
                <a:cubicBezTo>
                  <a:pt x="109315" y="498733"/>
                  <a:pt x="101505" y="473587"/>
                  <a:pt x="98457" y="447870"/>
                </a:cubicBezTo>
                <a:cubicBezTo>
                  <a:pt x="95792" y="425581"/>
                  <a:pt x="99409" y="402529"/>
                  <a:pt x="97505" y="380050"/>
                </a:cubicBezTo>
                <a:cubicBezTo>
                  <a:pt x="94267" y="340425"/>
                  <a:pt x="88551" y="300800"/>
                  <a:pt x="84930" y="261173"/>
                </a:cubicBezTo>
                <a:cubicBezTo>
                  <a:pt x="84168" y="252600"/>
                  <a:pt x="88934" y="243648"/>
                  <a:pt x="89314" y="234883"/>
                </a:cubicBezTo>
                <a:cubicBezTo>
                  <a:pt x="90266" y="207450"/>
                  <a:pt x="90457" y="180017"/>
                  <a:pt x="91027" y="152584"/>
                </a:cubicBezTo>
                <a:cubicBezTo>
                  <a:pt x="91218" y="136963"/>
                  <a:pt x="90647" y="121150"/>
                  <a:pt x="92361" y="105718"/>
                </a:cubicBezTo>
                <a:cubicBezTo>
                  <a:pt x="94647" y="85336"/>
                  <a:pt x="98078" y="66857"/>
                  <a:pt x="83217" y="47806"/>
                </a:cubicBezTo>
                <a:cubicBezTo>
                  <a:pt x="77453" y="40471"/>
                  <a:pt x="73691" y="32636"/>
                  <a:pt x="71207" y="24480"/>
                </a:cubicBezTo>
                <a:close/>
              </a:path>
            </a:pathLst>
          </a:custGeom>
          <a:effectLst>
            <a:outerShdw blurRad="381000" dist="152400" dir="10800000" algn="tr" rotWithShape="0">
              <a:prstClr val="black">
                <a:alpha val="10000"/>
              </a:prstClr>
            </a:outerShdw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EA04677-6B2C-40F4-975C-ED91965527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32356" y="0"/>
            <a:ext cx="874718" cy="6857455"/>
            <a:chOff x="5632356" y="0"/>
            <a:chExt cx="874718" cy="6857455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F1ABE2E-F19F-4BD3-B0FA-8A2D8885B9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6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86D0F14-D449-4833-830D-A382829E2D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921786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9A25831F-10EE-4F51-5388-093A8B49BD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02" r="-1" b="16671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7F4447-9FE8-52C6-89C4-E4E7C5B4D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en-US" sz="2800"/>
              <a:t>Posts – Readability And Attractiveness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2A1741-C6DB-41A0-5100-16A259A4B8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r>
              <a:rPr lang="en-US" sz="1700"/>
              <a:t>Pictures – tasteful, interesting, not-copyrighted</a:t>
            </a:r>
          </a:p>
          <a:p>
            <a:r>
              <a:rPr lang="en-US" sz="1700"/>
              <a:t>Take pictures of your church and church folk</a:t>
            </a:r>
          </a:p>
          <a:p>
            <a:r>
              <a:rPr lang="en-US" sz="1700"/>
              <a:t>Get permission to share</a:t>
            </a:r>
          </a:p>
          <a:p>
            <a:r>
              <a:rPr lang="en-US" sz="1700"/>
              <a:t>Sometimes just fun</a:t>
            </a:r>
          </a:p>
          <a:p>
            <a:r>
              <a:rPr lang="en-US" sz="1700"/>
              <a:t>Sometimes information or historic</a:t>
            </a:r>
          </a:p>
        </p:txBody>
      </p:sp>
    </p:spTree>
    <p:extLst>
      <p:ext uri="{BB962C8B-B14F-4D97-AF65-F5344CB8AC3E}">
        <p14:creationId xmlns:p14="http://schemas.microsoft.com/office/powerpoint/2010/main" val="41015719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7FA33FF-088D-4F16-95A2-2C64D353D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376EFB1-01CF-419F-ABF1-2AF02BBFC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6464595" cy="685800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FF9DEA15-78BD-4750-AA18-B9F28A6D5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546337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C39FAA-98CE-6CBF-E158-88AC6FDDB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640263"/>
            <a:ext cx="5157216" cy="1344975"/>
          </a:xfrm>
        </p:spPr>
        <p:txBody>
          <a:bodyPr>
            <a:normAutofit/>
          </a:bodyPr>
          <a:lstStyle/>
          <a:p>
            <a:r>
              <a:rPr lang="en-US" sz="4000"/>
              <a:t>Posts – Readability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61A0A3-70E4-11A4-E91E-537C8205AB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121763"/>
            <a:ext cx="5157216" cy="3773010"/>
          </a:xfrm>
        </p:spPr>
        <p:txBody>
          <a:bodyPr>
            <a:normAutofit/>
          </a:bodyPr>
          <a:lstStyle/>
          <a:p>
            <a:r>
              <a:rPr lang="en-US" sz="2000" dirty="0"/>
              <a:t>Most people are reading on their phone or tablets</a:t>
            </a:r>
          </a:p>
          <a:p>
            <a:r>
              <a:rPr lang="en-US" sz="2000" dirty="0"/>
              <a:t>Can be brief or long</a:t>
            </a:r>
          </a:p>
          <a:p>
            <a:r>
              <a:rPr lang="en-US" sz="2000" dirty="0"/>
              <a:t>Space out well/no huge clumps</a:t>
            </a:r>
          </a:p>
          <a:p>
            <a:r>
              <a:rPr lang="en-US" sz="2000" dirty="0"/>
              <a:t>Have a divider every one to two sentences</a:t>
            </a:r>
          </a:p>
          <a:p>
            <a:r>
              <a:rPr lang="en-US" sz="2000" dirty="0"/>
              <a:t>I use a period, others use emojis or symbols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4C3DDD88-F815-9AC8-0FEB-C5A010F8E8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742" y="52363"/>
            <a:ext cx="3860041" cy="711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5214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EB41C5C-0F34-4DDA-9D7C-5E717F35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384" y="303591"/>
            <a:ext cx="4334256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71EA17-DA17-6B46-6173-13FDFBDE7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40263"/>
            <a:ext cx="3822192" cy="1344975"/>
          </a:xfrm>
        </p:spPr>
        <p:txBody>
          <a:bodyPr>
            <a:norm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Posts - Use Graphic Apps to create simple visuals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7E1E5E6-F385-4E9C-B201-BA5BDE5CA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4088" y="2050687"/>
            <a:ext cx="3685032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447FD1-DAF2-9A41-44D9-253EFBBA71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610" y="2121763"/>
            <a:ext cx="3822192" cy="3773010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Canva</a:t>
            </a:r>
          </a:p>
          <a:p>
            <a:r>
              <a:rPr lang="en-US" sz="2000">
                <a:solidFill>
                  <a:schemeClr val="bg1"/>
                </a:solidFill>
              </a:rPr>
              <a:t>Quotes Creator</a:t>
            </a:r>
          </a:p>
          <a:p>
            <a:r>
              <a:rPr lang="en-US" sz="2000">
                <a:solidFill>
                  <a:schemeClr val="bg1"/>
                </a:solidFill>
              </a:rPr>
              <a:t>Photoshop/Indesign</a:t>
            </a:r>
          </a:p>
          <a:p>
            <a:endParaRPr lang="en-US" sz="2000">
              <a:solidFill>
                <a:schemeClr val="bg1"/>
              </a:solidFill>
            </a:endParaRPr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18427850-67D7-0DEF-149C-8EB34182F1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716" y="588928"/>
            <a:ext cx="6596652" cy="552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7841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3D6EC93-F369-413E-AA67-5D4104161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ADD148-D4BF-96B4-EB39-259B291B8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641752"/>
            <a:ext cx="4394200" cy="1323439"/>
          </a:xfrm>
        </p:spPr>
        <p:txBody>
          <a:bodyPr anchor="t">
            <a:normAutofit/>
          </a:bodyPr>
          <a:lstStyle/>
          <a:p>
            <a:r>
              <a:rPr lang="en-US" sz="4000">
                <a:solidFill>
                  <a:schemeClr val="bg1"/>
                </a:solidFill>
              </a:rPr>
              <a:t>Posts - Links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EDE150-548E-13C4-57CB-30B6BED5CF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3146400"/>
            <a:ext cx="4394200" cy="2454300"/>
          </a:xfrm>
        </p:spPr>
        <p:txBody>
          <a:bodyPr>
            <a:normAutofit/>
          </a:bodyPr>
          <a:lstStyle/>
          <a:p>
            <a:r>
              <a:rPr lang="en-US" sz="2400">
                <a:solidFill>
                  <a:schemeClr val="bg1">
                    <a:alpha val="80000"/>
                  </a:schemeClr>
                </a:solidFill>
              </a:rPr>
              <a:t>You can post links </a:t>
            </a:r>
          </a:p>
          <a:p>
            <a:r>
              <a:rPr lang="en-US" sz="2400">
                <a:solidFill>
                  <a:schemeClr val="bg1">
                    <a:alpha val="80000"/>
                  </a:schemeClr>
                </a:solidFill>
              </a:rPr>
              <a:t>But in the comments is better</a:t>
            </a:r>
          </a:p>
          <a:p>
            <a:r>
              <a:rPr lang="en-US" sz="2400">
                <a:solidFill>
                  <a:schemeClr val="bg1">
                    <a:alpha val="80000"/>
                  </a:schemeClr>
                </a:solidFill>
              </a:rPr>
              <a:t>Make sure the link works</a:t>
            </a:r>
          </a:p>
          <a:p>
            <a:endParaRPr lang="en-US" sz="2400">
              <a:solidFill>
                <a:schemeClr val="bg1">
                  <a:alpha val="80000"/>
                </a:schemeClr>
              </a:solidFill>
            </a:endParaRPr>
          </a:p>
        </p:txBody>
      </p:sp>
      <p:pic>
        <p:nvPicPr>
          <p:cNvPr id="7" name="Picture 6" descr="A group of trees&#10;&#10;Description automatically generated with medium confidence">
            <a:extLst>
              <a:ext uri="{FF2B5EF4-FFF2-40B4-BE49-F238E27FC236}">
                <a16:creationId xmlns:a16="http://schemas.microsoft.com/office/drawing/2014/main" id="{74424C41-E640-06A2-E7C2-4FB7C39A95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30"/>
          <a:stretch/>
        </p:blipFill>
        <p:spPr>
          <a:xfrm>
            <a:off x="5752193" y="10"/>
            <a:ext cx="6439807" cy="6857989"/>
          </a:xfrm>
          <a:custGeom>
            <a:avLst/>
            <a:gdLst/>
            <a:ahLst/>
            <a:cxnLst/>
            <a:rect l="l" t="t" r="r" b="b"/>
            <a:pathLst>
              <a:path w="6439807" h="6857999">
                <a:moveTo>
                  <a:pt x="752157" y="6118149"/>
                </a:moveTo>
                <a:cubicBezTo>
                  <a:pt x="745608" y="6124102"/>
                  <a:pt x="737987" y="6129341"/>
                  <a:pt x="730938" y="6133722"/>
                </a:cubicBezTo>
                <a:cubicBezTo>
                  <a:pt x="723794" y="6138152"/>
                  <a:pt x="718448" y="6143474"/>
                  <a:pt x="714778" y="6149379"/>
                </a:cubicBezTo>
                <a:lnTo>
                  <a:pt x="709303" y="6166562"/>
                </a:lnTo>
                <a:lnTo>
                  <a:pt x="714778" y="6149380"/>
                </a:lnTo>
                <a:cubicBezTo>
                  <a:pt x="718448" y="6143474"/>
                  <a:pt x="723794" y="6138152"/>
                  <a:pt x="730938" y="6133723"/>
                </a:cubicBezTo>
                <a:cubicBezTo>
                  <a:pt x="737987" y="6129341"/>
                  <a:pt x="745608" y="6124102"/>
                  <a:pt x="752157" y="6118149"/>
                </a:cubicBezTo>
                <a:close/>
                <a:moveTo>
                  <a:pt x="844000" y="4941372"/>
                </a:moveTo>
                <a:lnTo>
                  <a:pt x="840670" y="4950868"/>
                </a:lnTo>
                <a:lnTo>
                  <a:pt x="830985" y="4991382"/>
                </a:lnTo>
                <a:lnTo>
                  <a:pt x="840670" y="4950869"/>
                </a:lnTo>
                <a:close/>
                <a:moveTo>
                  <a:pt x="840061" y="4749807"/>
                </a:moveTo>
                <a:cubicBezTo>
                  <a:pt x="852197" y="4762827"/>
                  <a:pt x="853054" y="4781365"/>
                  <a:pt x="854768" y="4799797"/>
                </a:cubicBezTo>
                <a:cubicBezTo>
                  <a:pt x="853054" y="4781365"/>
                  <a:pt x="852197" y="4762826"/>
                  <a:pt x="840061" y="4749807"/>
                </a:cubicBezTo>
                <a:close/>
                <a:moveTo>
                  <a:pt x="822263" y="4543185"/>
                </a:moveTo>
                <a:lnTo>
                  <a:pt x="816857" y="4557091"/>
                </a:lnTo>
                <a:cubicBezTo>
                  <a:pt x="805236" y="4573618"/>
                  <a:pt x="796449" y="4588275"/>
                  <a:pt x="790493" y="4602021"/>
                </a:cubicBezTo>
                <a:cubicBezTo>
                  <a:pt x="796449" y="4588275"/>
                  <a:pt x="805236" y="4573618"/>
                  <a:pt x="816857" y="4557092"/>
                </a:cubicBezTo>
                <a:cubicBezTo>
                  <a:pt x="819238" y="4553662"/>
                  <a:pt x="821286" y="4548281"/>
                  <a:pt x="822263" y="4543185"/>
                </a:cubicBezTo>
                <a:close/>
                <a:moveTo>
                  <a:pt x="356045" y="2819253"/>
                </a:moveTo>
                <a:lnTo>
                  <a:pt x="344401" y="2827483"/>
                </a:lnTo>
                <a:lnTo>
                  <a:pt x="344399" y="2827486"/>
                </a:lnTo>
                <a:lnTo>
                  <a:pt x="325551" y="2842392"/>
                </a:lnTo>
                <a:lnTo>
                  <a:pt x="315896" y="2861156"/>
                </a:lnTo>
                <a:lnTo>
                  <a:pt x="344399" y="2827486"/>
                </a:lnTo>
                <a:lnTo>
                  <a:pt x="344401" y="2827484"/>
                </a:lnTo>
                <a:close/>
                <a:moveTo>
                  <a:pt x="425699" y="1974015"/>
                </a:moveTo>
                <a:cubicBezTo>
                  <a:pt x="427224" y="1991685"/>
                  <a:pt x="433462" y="2008497"/>
                  <a:pt x="449941" y="2023547"/>
                </a:cubicBezTo>
                <a:cubicBezTo>
                  <a:pt x="441702" y="2016020"/>
                  <a:pt x="436022" y="2008056"/>
                  <a:pt x="432213" y="1999763"/>
                </a:cubicBezTo>
                <a:close/>
                <a:moveTo>
                  <a:pt x="442893" y="1768838"/>
                </a:moveTo>
                <a:cubicBezTo>
                  <a:pt x="451656" y="1779981"/>
                  <a:pt x="453942" y="1790986"/>
                  <a:pt x="452275" y="1801558"/>
                </a:cubicBezTo>
                <a:lnTo>
                  <a:pt x="451495" y="1785412"/>
                </a:lnTo>
                <a:cubicBezTo>
                  <a:pt x="450037" y="1779948"/>
                  <a:pt x="447274" y="1774411"/>
                  <a:pt x="442893" y="1768838"/>
                </a:cubicBezTo>
                <a:close/>
                <a:moveTo>
                  <a:pt x="333304" y="520953"/>
                </a:moveTo>
                <a:cubicBezTo>
                  <a:pt x="333742" y="528850"/>
                  <a:pt x="335479" y="536547"/>
                  <a:pt x="337867" y="544146"/>
                </a:cubicBezTo>
                <a:lnTo>
                  <a:pt x="340032" y="549926"/>
                </a:lnTo>
                <a:lnTo>
                  <a:pt x="340448" y="551717"/>
                </a:lnTo>
                <a:lnTo>
                  <a:pt x="346286" y="566616"/>
                </a:lnTo>
                <a:lnTo>
                  <a:pt x="346338" y="566754"/>
                </a:lnTo>
                <a:lnTo>
                  <a:pt x="352655" y="583595"/>
                </a:lnTo>
                <a:lnTo>
                  <a:pt x="359451" y="612658"/>
                </a:lnTo>
                <a:cubicBezTo>
                  <a:pt x="358988" y="604728"/>
                  <a:pt x="357231" y="597005"/>
                  <a:pt x="354829" y="589388"/>
                </a:cubicBezTo>
                <a:lnTo>
                  <a:pt x="352655" y="583595"/>
                </a:lnTo>
                <a:lnTo>
                  <a:pt x="352236" y="581804"/>
                </a:lnTo>
                <a:lnTo>
                  <a:pt x="346286" y="566616"/>
                </a:lnTo>
                <a:lnTo>
                  <a:pt x="340032" y="549926"/>
                </a:lnTo>
                <a:close/>
                <a:moveTo>
                  <a:pt x="384407" y="268794"/>
                </a:moveTo>
                <a:lnTo>
                  <a:pt x="387837" y="328017"/>
                </a:lnTo>
                <a:cubicBezTo>
                  <a:pt x="389527" y="318646"/>
                  <a:pt x="389932" y="309031"/>
                  <a:pt x="389283" y="299164"/>
                </a:cubicBezTo>
                <a:cubicBezTo>
                  <a:pt x="388634" y="289296"/>
                  <a:pt x="386932" y="279176"/>
                  <a:pt x="384407" y="268794"/>
                </a:cubicBezTo>
                <a:close/>
                <a:moveTo>
                  <a:pt x="66991" y="0"/>
                </a:moveTo>
                <a:lnTo>
                  <a:pt x="6439807" y="0"/>
                </a:lnTo>
                <a:lnTo>
                  <a:pt x="6439807" y="6857999"/>
                </a:lnTo>
                <a:lnTo>
                  <a:pt x="149318" y="6857999"/>
                </a:lnTo>
                <a:lnTo>
                  <a:pt x="149318" y="6857457"/>
                </a:lnTo>
                <a:lnTo>
                  <a:pt x="22079" y="6857457"/>
                </a:lnTo>
                <a:lnTo>
                  <a:pt x="26851" y="6796804"/>
                </a:lnTo>
                <a:cubicBezTo>
                  <a:pt x="32162" y="6777207"/>
                  <a:pt x="39591" y="6758011"/>
                  <a:pt x="44354" y="6738388"/>
                </a:cubicBezTo>
                <a:cubicBezTo>
                  <a:pt x="48736" y="6720103"/>
                  <a:pt x="58832" y="6702955"/>
                  <a:pt x="67214" y="6685617"/>
                </a:cubicBezTo>
                <a:cubicBezTo>
                  <a:pt x="83217" y="6652472"/>
                  <a:pt x="73120" y="6617036"/>
                  <a:pt x="77310" y="6583128"/>
                </a:cubicBezTo>
                <a:cubicBezTo>
                  <a:pt x="78646" y="6572269"/>
                  <a:pt x="80168" y="6561411"/>
                  <a:pt x="82837" y="6550742"/>
                </a:cubicBezTo>
                <a:cubicBezTo>
                  <a:pt x="89885" y="6521593"/>
                  <a:pt x="95981" y="6491874"/>
                  <a:pt x="105698" y="6463490"/>
                </a:cubicBezTo>
                <a:cubicBezTo>
                  <a:pt x="116555" y="6431292"/>
                  <a:pt x="131034" y="6400429"/>
                  <a:pt x="146085" y="6363664"/>
                </a:cubicBezTo>
                <a:cubicBezTo>
                  <a:pt x="142274" y="6350899"/>
                  <a:pt x="131986" y="6331277"/>
                  <a:pt x="131034" y="6311084"/>
                </a:cubicBezTo>
                <a:cubicBezTo>
                  <a:pt x="127795" y="6246121"/>
                  <a:pt x="145512" y="6185351"/>
                  <a:pt x="173519" y="6127247"/>
                </a:cubicBezTo>
                <a:cubicBezTo>
                  <a:pt x="181900" y="6109530"/>
                  <a:pt x="187424" y="6090477"/>
                  <a:pt x="195616" y="6072569"/>
                </a:cubicBezTo>
                <a:cubicBezTo>
                  <a:pt x="198472" y="6066284"/>
                  <a:pt x="204569" y="6058092"/>
                  <a:pt x="210287" y="6056948"/>
                </a:cubicBezTo>
                <a:cubicBezTo>
                  <a:pt x="243432" y="6050282"/>
                  <a:pt x="242862" y="6025515"/>
                  <a:pt x="244766" y="5999796"/>
                </a:cubicBezTo>
                <a:cubicBezTo>
                  <a:pt x="247051" y="5969124"/>
                  <a:pt x="252386" y="5938836"/>
                  <a:pt x="256958" y="5908355"/>
                </a:cubicBezTo>
                <a:cubicBezTo>
                  <a:pt x="257530" y="5904353"/>
                  <a:pt x="261530" y="5900735"/>
                  <a:pt x="264199" y="5897114"/>
                </a:cubicBezTo>
                <a:cubicBezTo>
                  <a:pt x="268199" y="5891590"/>
                  <a:pt x="274296" y="5886447"/>
                  <a:pt x="275818" y="5880348"/>
                </a:cubicBezTo>
                <a:cubicBezTo>
                  <a:pt x="283249" y="5849107"/>
                  <a:pt x="289535" y="5817674"/>
                  <a:pt x="296393" y="5786239"/>
                </a:cubicBezTo>
                <a:cubicBezTo>
                  <a:pt x="297919" y="5779191"/>
                  <a:pt x="299822" y="5771953"/>
                  <a:pt x="302870" y="5765474"/>
                </a:cubicBezTo>
                <a:cubicBezTo>
                  <a:pt x="305728" y="5759378"/>
                  <a:pt x="310682" y="5754234"/>
                  <a:pt x="313730" y="5748136"/>
                </a:cubicBezTo>
                <a:cubicBezTo>
                  <a:pt x="321921" y="5731564"/>
                  <a:pt x="329541" y="5714607"/>
                  <a:pt x="338685" y="5695178"/>
                </a:cubicBezTo>
                <a:cubicBezTo>
                  <a:pt x="321541" y="5684320"/>
                  <a:pt x="331258" y="5669647"/>
                  <a:pt x="339449" y="5651360"/>
                </a:cubicBezTo>
                <a:cubicBezTo>
                  <a:pt x="347831" y="5632691"/>
                  <a:pt x="350497" y="5611164"/>
                  <a:pt x="353546" y="5590590"/>
                </a:cubicBezTo>
                <a:cubicBezTo>
                  <a:pt x="359070" y="5552869"/>
                  <a:pt x="362499" y="5514957"/>
                  <a:pt x="367451" y="5477239"/>
                </a:cubicBezTo>
                <a:cubicBezTo>
                  <a:pt x="368595" y="5469236"/>
                  <a:pt x="370690" y="5460092"/>
                  <a:pt x="375454" y="5453995"/>
                </a:cubicBezTo>
                <a:cubicBezTo>
                  <a:pt x="407459" y="5412276"/>
                  <a:pt x="416411" y="5361598"/>
                  <a:pt x="413366" y="5313403"/>
                </a:cubicBezTo>
                <a:cubicBezTo>
                  <a:pt x="411078" y="5275491"/>
                  <a:pt x="409363" y="5238343"/>
                  <a:pt x="412601" y="5200813"/>
                </a:cubicBezTo>
                <a:cubicBezTo>
                  <a:pt x="412793" y="5197955"/>
                  <a:pt x="412411" y="5194145"/>
                  <a:pt x="410887" y="5192051"/>
                </a:cubicBezTo>
                <a:cubicBezTo>
                  <a:pt x="400791" y="5179097"/>
                  <a:pt x="400029" y="5165570"/>
                  <a:pt x="398315" y="5148995"/>
                </a:cubicBezTo>
                <a:cubicBezTo>
                  <a:pt x="395837" y="5125562"/>
                  <a:pt x="397553" y="5104036"/>
                  <a:pt x="401743" y="5082317"/>
                </a:cubicBezTo>
                <a:cubicBezTo>
                  <a:pt x="404791" y="5066505"/>
                  <a:pt x="411078" y="5050504"/>
                  <a:pt x="419080" y="5036405"/>
                </a:cubicBezTo>
                <a:cubicBezTo>
                  <a:pt x="430320" y="5016785"/>
                  <a:pt x="434701" y="4997922"/>
                  <a:pt x="419841" y="4979253"/>
                </a:cubicBezTo>
                <a:cubicBezTo>
                  <a:pt x="404029" y="4959061"/>
                  <a:pt x="409553" y="4936201"/>
                  <a:pt x="408983" y="4913909"/>
                </a:cubicBezTo>
                <a:cubicBezTo>
                  <a:pt x="408791" y="4904195"/>
                  <a:pt x="409174" y="4893907"/>
                  <a:pt x="406697" y="4884572"/>
                </a:cubicBezTo>
                <a:cubicBezTo>
                  <a:pt x="399647" y="4857522"/>
                  <a:pt x="388978" y="4831420"/>
                  <a:pt x="384216" y="4803988"/>
                </a:cubicBezTo>
                <a:cubicBezTo>
                  <a:pt x="381551" y="4788747"/>
                  <a:pt x="386312" y="4771793"/>
                  <a:pt x="389741" y="4755980"/>
                </a:cubicBezTo>
                <a:cubicBezTo>
                  <a:pt x="393361" y="4739978"/>
                  <a:pt x="398885" y="4724167"/>
                  <a:pt x="404601" y="4708734"/>
                </a:cubicBezTo>
                <a:cubicBezTo>
                  <a:pt x="408411" y="4698258"/>
                  <a:pt x="412031" y="4686828"/>
                  <a:pt x="418889" y="4678445"/>
                </a:cubicBezTo>
                <a:cubicBezTo>
                  <a:pt x="434510" y="4659393"/>
                  <a:pt x="437178" y="4639772"/>
                  <a:pt x="428986" y="4617291"/>
                </a:cubicBezTo>
                <a:cubicBezTo>
                  <a:pt x="427651" y="4613864"/>
                  <a:pt x="427651" y="4609863"/>
                  <a:pt x="427462" y="4606053"/>
                </a:cubicBezTo>
                <a:cubicBezTo>
                  <a:pt x="423462" y="4545086"/>
                  <a:pt x="420984" y="4484127"/>
                  <a:pt x="414888" y="4423545"/>
                </a:cubicBezTo>
                <a:cubicBezTo>
                  <a:pt x="412411" y="4398972"/>
                  <a:pt x="401553" y="4375349"/>
                  <a:pt x="394695" y="4351154"/>
                </a:cubicBezTo>
                <a:cubicBezTo>
                  <a:pt x="393361" y="4346201"/>
                  <a:pt x="391265" y="4340674"/>
                  <a:pt x="392218" y="4335722"/>
                </a:cubicBezTo>
                <a:cubicBezTo>
                  <a:pt x="401743" y="4281810"/>
                  <a:pt x="387837" y="4231324"/>
                  <a:pt x="369547" y="4181603"/>
                </a:cubicBezTo>
                <a:cubicBezTo>
                  <a:pt x="367642" y="4176461"/>
                  <a:pt x="368214" y="4170174"/>
                  <a:pt x="368595" y="4164458"/>
                </a:cubicBezTo>
                <a:cubicBezTo>
                  <a:pt x="369928" y="4148453"/>
                  <a:pt x="376597" y="4131119"/>
                  <a:pt x="372597" y="4116641"/>
                </a:cubicBezTo>
                <a:cubicBezTo>
                  <a:pt x="361545" y="4078159"/>
                  <a:pt x="348211" y="4040058"/>
                  <a:pt x="331447" y="4003861"/>
                </a:cubicBezTo>
                <a:cubicBezTo>
                  <a:pt x="314493" y="3967091"/>
                  <a:pt x="300203" y="3932993"/>
                  <a:pt x="317350" y="3890891"/>
                </a:cubicBezTo>
                <a:cubicBezTo>
                  <a:pt x="324589" y="3872985"/>
                  <a:pt x="319445" y="3849362"/>
                  <a:pt x="317541" y="3828785"/>
                </a:cubicBezTo>
                <a:cubicBezTo>
                  <a:pt x="316016" y="3813737"/>
                  <a:pt x="307442" y="3799258"/>
                  <a:pt x="307442" y="3784397"/>
                </a:cubicBezTo>
                <a:cubicBezTo>
                  <a:pt x="307442" y="3744770"/>
                  <a:pt x="297346" y="3709529"/>
                  <a:pt x="276771" y="3675238"/>
                </a:cubicBezTo>
                <a:cubicBezTo>
                  <a:pt x="268770" y="3661899"/>
                  <a:pt x="274105" y="3641134"/>
                  <a:pt x="272009" y="3623799"/>
                </a:cubicBezTo>
                <a:cubicBezTo>
                  <a:pt x="269533" y="3605509"/>
                  <a:pt x="267247" y="3586653"/>
                  <a:pt x="261721" y="3569124"/>
                </a:cubicBezTo>
                <a:cubicBezTo>
                  <a:pt x="247242" y="3523785"/>
                  <a:pt x="230859" y="3479015"/>
                  <a:pt x="215618" y="3433866"/>
                </a:cubicBezTo>
                <a:cubicBezTo>
                  <a:pt x="203045" y="3396719"/>
                  <a:pt x="212952" y="3360139"/>
                  <a:pt x="218285" y="3323372"/>
                </a:cubicBezTo>
                <a:cubicBezTo>
                  <a:pt x="221716" y="3300319"/>
                  <a:pt x="229907" y="3278795"/>
                  <a:pt x="217715" y="3252885"/>
                </a:cubicBezTo>
                <a:cubicBezTo>
                  <a:pt x="206093" y="3228119"/>
                  <a:pt x="208761" y="3196686"/>
                  <a:pt x="202474" y="3168870"/>
                </a:cubicBezTo>
                <a:cubicBezTo>
                  <a:pt x="197141" y="3145436"/>
                  <a:pt x="188566" y="3122770"/>
                  <a:pt x="180184" y="3100099"/>
                </a:cubicBezTo>
                <a:cubicBezTo>
                  <a:pt x="168753" y="3069235"/>
                  <a:pt x="156753" y="3038756"/>
                  <a:pt x="162468" y="3005035"/>
                </a:cubicBezTo>
                <a:cubicBezTo>
                  <a:pt x="168946" y="2966742"/>
                  <a:pt x="144561" y="2940455"/>
                  <a:pt x="128367" y="2910353"/>
                </a:cubicBezTo>
                <a:cubicBezTo>
                  <a:pt x="117318" y="2889587"/>
                  <a:pt x="109126" y="2866918"/>
                  <a:pt x="102267" y="2844248"/>
                </a:cubicBezTo>
                <a:cubicBezTo>
                  <a:pt x="93313" y="2813958"/>
                  <a:pt x="87978" y="2782716"/>
                  <a:pt x="79217" y="2752235"/>
                </a:cubicBezTo>
                <a:cubicBezTo>
                  <a:pt x="66072" y="2706131"/>
                  <a:pt x="55784" y="2659455"/>
                  <a:pt x="63024" y="2611450"/>
                </a:cubicBezTo>
                <a:cubicBezTo>
                  <a:pt x="66262" y="2589352"/>
                  <a:pt x="66072" y="2568774"/>
                  <a:pt x="61307" y="2546678"/>
                </a:cubicBezTo>
                <a:cubicBezTo>
                  <a:pt x="53497" y="2510483"/>
                  <a:pt x="52545" y="2473333"/>
                  <a:pt x="23399" y="2444184"/>
                </a:cubicBezTo>
                <a:cubicBezTo>
                  <a:pt x="13111" y="2433897"/>
                  <a:pt x="10446" y="2415420"/>
                  <a:pt x="5110" y="2400369"/>
                </a:cubicBezTo>
                <a:cubicBezTo>
                  <a:pt x="-1178" y="2383032"/>
                  <a:pt x="2062" y="2370270"/>
                  <a:pt x="20352" y="2360933"/>
                </a:cubicBezTo>
                <a:cubicBezTo>
                  <a:pt x="28541" y="2356744"/>
                  <a:pt x="36543" y="2344741"/>
                  <a:pt x="37878" y="2335405"/>
                </a:cubicBezTo>
                <a:cubicBezTo>
                  <a:pt x="41877" y="2307402"/>
                  <a:pt x="35972" y="2281683"/>
                  <a:pt x="23017" y="2254633"/>
                </a:cubicBezTo>
                <a:cubicBezTo>
                  <a:pt x="10825" y="2229296"/>
                  <a:pt x="12159" y="2197670"/>
                  <a:pt x="7395" y="2168903"/>
                </a:cubicBezTo>
                <a:cubicBezTo>
                  <a:pt x="5681" y="2158712"/>
                  <a:pt x="3062" y="2148519"/>
                  <a:pt x="871" y="2138304"/>
                </a:cubicBezTo>
                <a:lnTo>
                  <a:pt x="0" y="2131532"/>
                </a:lnTo>
                <a:lnTo>
                  <a:pt x="0" y="2072225"/>
                </a:lnTo>
                <a:lnTo>
                  <a:pt x="251" y="2069340"/>
                </a:lnTo>
                <a:cubicBezTo>
                  <a:pt x="2061" y="2056600"/>
                  <a:pt x="4156" y="2043835"/>
                  <a:pt x="5299" y="2030977"/>
                </a:cubicBezTo>
                <a:cubicBezTo>
                  <a:pt x="7203" y="2010974"/>
                  <a:pt x="6442" y="1990589"/>
                  <a:pt x="8729" y="1970586"/>
                </a:cubicBezTo>
                <a:cubicBezTo>
                  <a:pt x="10446" y="1954202"/>
                  <a:pt x="14826" y="1938009"/>
                  <a:pt x="18445" y="1921817"/>
                </a:cubicBezTo>
                <a:cubicBezTo>
                  <a:pt x="19779" y="1915912"/>
                  <a:pt x="24922" y="1910004"/>
                  <a:pt x="24161" y="1904673"/>
                </a:cubicBezTo>
                <a:cubicBezTo>
                  <a:pt x="15970" y="1851709"/>
                  <a:pt x="52545" y="1813610"/>
                  <a:pt x="68738" y="1768838"/>
                </a:cubicBezTo>
                <a:cubicBezTo>
                  <a:pt x="85885" y="1721785"/>
                  <a:pt x="112174" y="1676253"/>
                  <a:pt x="104364" y="1623675"/>
                </a:cubicBezTo>
                <a:cubicBezTo>
                  <a:pt x="99601" y="1591859"/>
                  <a:pt x="88551" y="1561189"/>
                  <a:pt x="81883" y="1529563"/>
                </a:cubicBezTo>
                <a:cubicBezTo>
                  <a:pt x="79597" y="1518324"/>
                  <a:pt x="79979" y="1505751"/>
                  <a:pt x="82264" y="1494509"/>
                </a:cubicBezTo>
                <a:cubicBezTo>
                  <a:pt x="92744" y="1440216"/>
                  <a:pt x="94267" y="1386684"/>
                  <a:pt x="77120" y="1333341"/>
                </a:cubicBezTo>
                <a:cubicBezTo>
                  <a:pt x="74262" y="1324198"/>
                  <a:pt x="71597" y="1314483"/>
                  <a:pt x="71597" y="1304955"/>
                </a:cubicBezTo>
                <a:cubicBezTo>
                  <a:pt x="71597" y="1252757"/>
                  <a:pt x="75597" y="1201512"/>
                  <a:pt x="94267" y="1151600"/>
                </a:cubicBezTo>
                <a:cubicBezTo>
                  <a:pt x="100554" y="1134834"/>
                  <a:pt x="96553" y="1114449"/>
                  <a:pt x="98078" y="1095972"/>
                </a:cubicBezTo>
                <a:cubicBezTo>
                  <a:pt x="99409" y="1078826"/>
                  <a:pt x="99981" y="1061298"/>
                  <a:pt x="104364" y="1044725"/>
                </a:cubicBezTo>
                <a:cubicBezTo>
                  <a:pt x="110839" y="1020529"/>
                  <a:pt x="111601" y="998052"/>
                  <a:pt x="105887" y="973095"/>
                </a:cubicBezTo>
                <a:cubicBezTo>
                  <a:pt x="100554" y="949281"/>
                  <a:pt x="103220" y="923562"/>
                  <a:pt x="103029" y="898797"/>
                </a:cubicBezTo>
                <a:cubicBezTo>
                  <a:pt x="102839" y="871173"/>
                  <a:pt x="102649" y="843552"/>
                  <a:pt x="103601" y="815929"/>
                </a:cubicBezTo>
                <a:cubicBezTo>
                  <a:pt x="103981" y="804877"/>
                  <a:pt x="111601" y="792306"/>
                  <a:pt x="108553" y="783158"/>
                </a:cubicBezTo>
                <a:cubicBezTo>
                  <a:pt x="98267" y="753633"/>
                  <a:pt x="110649" y="724104"/>
                  <a:pt x="105127" y="694576"/>
                </a:cubicBezTo>
                <a:cubicBezTo>
                  <a:pt x="102267" y="680096"/>
                  <a:pt x="110078" y="663713"/>
                  <a:pt x="110839" y="648092"/>
                </a:cubicBezTo>
                <a:cubicBezTo>
                  <a:pt x="112174" y="622564"/>
                  <a:pt x="111601" y="597037"/>
                  <a:pt x="111983" y="571508"/>
                </a:cubicBezTo>
                <a:cubicBezTo>
                  <a:pt x="112174" y="563125"/>
                  <a:pt x="112936" y="554933"/>
                  <a:pt x="113318" y="546552"/>
                </a:cubicBezTo>
                <a:cubicBezTo>
                  <a:pt x="113697" y="539121"/>
                  <a:pt x="115411" y="531310"/>
                  <a:pt x="114081" y="524262"/>
                </a:cubicBezTo>
                <a:cubicBezTo>
                  <a:pt x="109315" y="498733"/>
                  <a:pt x="101505" y="473587"/>
                  <a:pt x="98457" y="447870"/>
                </a:cubicBezTo>
                <a:cubicBezTo>
                  <a:pt x="95792" y="425581"/>
                  <a:pt x="99409" y="402529"/>
                  <a:pt x="97505" y="380050"/>
                </a:cubicBezTo>
                <a:cubicBezTo>
                  <a:pt x="94267" y="340425"/>
                  <a:pt x="88551" y="300800"/>
                  <a:pt x="84930" y="261173"/>
                </a:cubicBezTo>
                <a:cubicBezTo>
                  <a:pt x="84168" y="252600"/>
                  <a:pt x="88934" y="243648"/>
                  <a:pt x="89314" y="234883"/>
                </a:cubicBezTo>
                <a:cubicBezTo>
                  <a:pt x="90266" y="207450"/>
                  <a:pt x="90457" y="180017"/>
                  <a:pt x="91027" y="152584"/>
                </a:cubicBezTo>
                <a:cubicBezTo>
                  <a:pt x="91218" y="136963"/>
                  <a:pt x="90647" y="121150"/>
                  <a:pt x="92361" y="105718"/>
                </a:cubicBezTo>
                <a:cubicBezTo>
                  <a:pt x="94647" y="85336"/>
                  <a:pt x="98078" y="66857"/>
                  <a:pt x="83217" y="47806"/>
                </a:cubicBezTo>
                <a:cubicBezTo>
                  <a:pt x="77453" y="40471"/>
                  <a:pt x="73691" y="32636"/>
                  <a:pt x="71207" y="24480"/>
                </a:cubicBezTo>
                <a:close/>
              </a:path>
            </a:pathLst>
          </a:custGeom>
          <a:effectLst>
            <a:outerShdw blurRad="381000" dist="152400" dir="10800000" algn="tr" rotWithShape="0">
              <a:prstClr val="black">
                <a:alpha val="10000"/>
              </a:prstClr>
            </a:outerShdw>
          </a:effec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EA04677-6B2C-40F4-975C-ED91965527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32356" y="0"/>
            <a:ext cx="874718" cy="6857455"/>
            <a:chOff x="5632356" y="0"/>
            <a:chExt cx="874718" cy="6857455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F1ABE2E-F19F-4BD3-B0FA-8A2D8885B9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6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86D0F14-D449-4833-830D-A382829E2D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944151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25166D1-1B21-4128-AC42-61745528E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400BD6-6588-D696-E0B3-F5513E2A9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1825" y="1641752"/>
            <a:ext cx="4391024" cy="1323439"/>
          </a:xfrm>
        </p:spPr>
        <p:txBody>
          <a:bodyPr anchor="t">
            <a:normAutofit/>
          </a:bodyPr>
          <a:lstStyle/>
          <a:p>
            <a:r>
              <a:rPr lang="en-US" sz="4000">
                <a:solidFill>
                  <a:schemeClr val="bg1"/>
                </a:solidFill>
              </a:rPr>
              <a:t>Events </a:t>
            </a:r>
          </a:p>
        </p:txBody>
      </p:sp>
      <p:pic>
        <p:nvPicPr>
          <p:cNvPr id="5" name="Picture 4" descr="A bouquet of pink flowers&#10;&#10;Description automatically generated with medium confidence">
            <a:extLst>
              <a:ext uri="{FF2B5EF4-FFF2-40B4-BE49-F238E27FC236}">
                <a16:creationId xmlns:a16="http://schemas.microsoft.com/office/drawing/2014/main" id="{5F78C696-5547-0224-6DF7-94719E5A99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2" r="23731"/>
          <a:stretch/>
        </p:blipFill>
        <p:spPr>
          <a:xfrm>
            <a:off x="20" y="2"/>
            <a:ext cx="6186992" cy="6857998"/>
          </a:xfrm>
          <a:custGeom>
            <a:avLst/>
            <a:gdLst/>
            <a:ahLst/>
            <a:cxnLst/>
            <a:rect l="l" t="t" r="r" b="b"/>
            <a:pathLst>
              <a:path w="6187012" h="6857998">
                <a:moveTo>
                  <a:pt x="5434855" y="6118149"/>
                </a:moveTo>
                <a:cubicBezTo>
                  <a:pt x="5441404" y="6124102"/>
                  <a:pt x="5449025" y="6129341"/>
                  <a:pt x="5456075" y="6133723"/>
                </a:cubicBezTo>
                <a:cubicBezTo>
                  <a:pt x="5463218" y="6138152"/>
                  <a:pt x="5468564" y="6143474"/>
                  <a:pt x="5472234" y="6149380"/>
                </a:cubicBezTo>
                <a:lnTo>
                  <a:pt x="5477710" y="6166562"/>
                </a:lnTo>
                <a:lnTo>
                  <a:pt x="5472234" y="6149379"/>
                </a:lnTo>
                <a:cubicBezTo>
                  <a:pt x="5468564" y="6143474"/>
                  <a:pt x="5463218" y="6138152"/>
                  <a:pt x="5456075" y="6133722"/>
                </a:cubicBezTo>
                <a:cubicBezTo>
                  <a:pt x="5449025" y="6129341"/>
                  <a:pt x="5441404" y="6124102"/>
                  <a:pt x="5434855" y="6118149"/>
                </a:cubicBezTo>
                <a:close/>
                <a:moveTo>
                  <a:pt x="5343013" y="4941372"/>
                </a:moveTo>
                <a:lnTo>
                  <a:pt x="5346342" y="4950869"/>
                </a:lnTo>
                <a:lnTo>
                  <a:pt x="5356027" y="4991382"/>
                </a:lnTo>
                <a:lnTo>
                  <a:pt x="5346342" y="4950868"/>
                </a:lnTo>
                <a:close/>
                <a:moveTo>
                  <a:pt x="5346951" y="4749807"/>
                </a:moveTo>
                <a:cubicBezTo>
                  <a:pt x="5334815" y="4762826"/>
                  <a:pt x="5333958" y="4781365"/>
                  <a:pt x="5332244" y="4799797"/>
                </a:cubicBezTo>
                <a:cubicBezTo>
                  <a:pt x="5333958" y="4781365"/>
                  <a:pt x="5334815" y="4762827"/>
                  <a:pt x="5346951" y="4749807"/>
                </a:cubicBezTo>
                <a:close/>
                <a:moveTo>
                  <a:pt x="5364750" y="4543185"/>
                </a:moveTo>
                <a:cubicBezTo>
                  <a:pt x="5365727" y="4548281"/>
                  <a:pt x="5367775" y="4553662"/>
                  <a:pt x="5370156" y="4557092"/>
                </a:cubicBezTo>
                <a:cubicBezTo>
                  <a:pt x="5381776" y="4573618"/>
                  <a:pt x="5390563" y="4588275"/>
                  <a:pt x="5396519" y="4602021"/>
                </a:cubicBezTo>
                <a:cubicBezTo>
                  <a:pt x="5390563" y="4588275"/>
                  <a:pt x="5381776" y="4573618"/>
                  <a:pt x="5370156" y="4557091"/>
                </a:cubicBezTo>
                <a:close/>
                <a:moveTo>
                  <a:pt x="5830968" y="2819253"/>
                </a:moveTo>
                <a:lnTo>
                  <a:pt x="5842611" y="2827484"/>
                </a:lnTo>
                <a:lnTo>
                  <a:pt x="5842613" y="2827486"/>
                </a:lnTo>
                <a:lnTo>
                  <a:pt x="5871116" y="2861156"/>
                </a:lnTo>
                <a:lnTo>
                  <a:pt x="5861462" y="2842392"/>
                </a:lnTo>
                <a:lnTo>
                  <a:pt x="5842613" y="2827486"/>
                </a:lnTo>
                <a:lnTo>
                  <a:pt x="5842611" y="2827483"/>
                </a:lnTo>
                <a:close/>
                <a:moveTo>
                  <a:pt x="5761313" y="1974015"/>
                </a:moveTo>
                <a:lnTo>
                  <a:pt x="5754799" y="1999763"/>
                </a:lnTo>
                <a:cubicBezTo>
                  <a:pt x="5750990" y="2008056"/>
                  <a:pt x="5745310" y="2016020"/>
                  <a:pt x="5737071" y="2023547"/>
                </a:cubicBezTo>
                <a:cubicBezTo>
                  <a:pt x="5753550" y="2008497"/>
                  <a:pt x="5759789" y="1991685"/>
                  <a:pt x="5761313" y="1974015"/>
                </a:cubicBezTo>
                <a:close/>
                <a:moveTo>
                  <a:pt x="5744119" y="1768838"/>
                </a:moveTo>
                <a:cubicBezTo>
                  <a:pt x="5739738" y="1774411"/>
                  <a:pt x="5736975" y="1779948"/>
                  <a:pt x="5735518" y="1785412"/>
                </a:cubicBezTo>
                <a:lnTo>
                  <a:pt x="5734738" y="1801558"/>
                </a:lnTo>
                <a:cubicBezTo>
                  <a:pt x="5733070" y="1790986"/>
                  <a:pt x="5735356" y="1779981"/>
                  <a:pt x="5744119" y="1768838"/>
                </a:cubicBezTo>
                <a:close/>
                <a:moveTo>
                  <a:pt x="5853708" y="520953"/>
                </a:moveTo>
                <a:lnTo>
                  <a:pt x="5846981" y="549926"/>
                </a:lnTo>
                <a:lnTo>
                  <a:pt x="5840726" y="566616"/>
                </a:lnTo>
                <a:lnTo>
                  <a:pt x="5834776" y="581804"/>
                </a:lnTo>
                <a:lnTo>
                  <a:pt x="5834358" y="583595"/>
                </a:lnTo>
                <a:lnTo>
                  <a:pt x="5832183" y="589388"/>
                </a:lnTo>
                <a:cubicBezTo>
                  <a:pt x="5829783" y="597005"/>
                  <a:pt x="5828025" y="604728"/>
                  <a:pt x="5827560" y="612658"/>
                </a:cubicBezTo>
                <a:lnTo>
                  <a:pt x="5834358" y="583595"/>
                </a:lnTo>
                <a:lnTo>
                  <a:pt x="5840674" y="566754"/>
                </a:lnTo>
                <a:lnTo>
                  <a:pt x="5840726" y="566616"/>
                </a:lnTo>
                <a:lnTo>
                  <a:pt x="5846564" y="551717"/>
                </a:lnTo>
                <a:lnTo>
                  <a:pt x="5846981" y="549926"/>
                </a:lnTo>
                <a:lnTo>
                  <a:pt x="5849145" y="544146"/>
                </a:lnTo>
                <a:cubicBezTo>
                  <a:pt x="5851532" y="536547"/>
                  <a:pt x="5853271" y="528850"/>
                  <a:pt x="5853708" y="520953"/>
                </a:cubicBezTo>
                <a:close/>
                <a:moveTo>
                  <a:pt x="5802605" y="268794"/>
                </a:moveTo>
                <a:cubicBezTo>
                  <a:pt x="5800080" y="279176"/>
                  <a:pt x="5798377" y="289296"/>
                  <a:pt x="5797729" y="299164"/>
                </a:cubicBezTo>
                <a:cubicBezTo>
                  <a:pt x="5797080" y="309031"/>
                  <a:pt x="5797485" y="318646"/>
                  <a:pt x="5799176" y="328017"/>
                </a:cubicBezTo>
                <a:close/>
                <a:moveTo>
                  <a:pt x="0" y="0"/>
                </a:moveTo>
                <a:lnTo>
                  <a:pt x="6120021" y="0"/>
                </a:lnTo>
                <a:lnTo>
                  <a:pt x="6115806" y="24480"/>
                </a:lnTo>
                <a:cubicBezTo>
                  <a:pt x="6113321" y="32636"/>
                  <a:pt x="6109559" y="40471"/>
                  <a:pt x="6103795" y="47806"/>
                </a:cubicBezTo>
                <a:cubicBezTo>
                  <a:pt x="6088935" y="66857"/>
                  <a:pt x="6092364" y="85336"/>
                  <a:pt x="6094651" y="105718"/>
                </a:cubicBezTo>
                <a:cubicBezTo>
                  <a:pt x="6096365" y="121150"/>
                  <a:pt x="6095794" y="136963"/>
                  <a:pt x="6095986" y="152584"/>
                </a:cubicBezTo>
                <a:cubicBezTo>
                  <a:pt x="6096555" y="180017"/>
                  <a:pt x="6096746" y="207450"/>
                  <a:pt x="6097699" y="234883"/>
                </a:cubicBezTo>
                <a:cubicBezTo>
                  <a:pt x="6098079" y="243648"/>
                  <a:pt x="6102844" y="252600"/>
                  <a:pt x="6102082" y="261173"/>
                </a:cubicBezTo>
                <a:cubicBezTo>
                  <a:pt x="6098461" y="300800"/>
                  <a:pt x="6092746" y="340425"/>
                  <a:pt x="6089507" y="380050"/>
                </a:cubicBezTo>
                <a:cubicBezTo>
                  <a:pt x="6087603" y="402529"/>
                  <a:pt x="6091220" y="425581"/>
                  <a:pt x="6088555" y="447870"/>
                </a:cubicBezTo>
                <a:cubicBezTo>
                  <a:pt x="6085507" y="473587"/>
                  <a:pt x="6077697" y="498733"/>
                  <a:pt x="6072932" y="524262"/>
                </a:cubicBezTo>
                <a:cubicBezTo>
                  <a:pt x="6071600" y="531310"/>
                  <a:pt x="6073315" y="539121"/>
                  <a:pt x="6073694" y="546552"/>
                </a:cubicBezTo>
                <a:cubicBezTo>
                  <a:pt x="6074076" y="554933"/>
                  <a:pt x="6074838" y="563125"/>
                  <a:pt x="6075029" y="571508"/>
                </a:cubicBezTo>
                <a:cubicBezTo>
                  <a:pt x="6075411" y="597037"/>
                  <a:pt x="6074838" y="622564"/>
                  <a:pt x="6076173" y="648092"/>
                </a:cubicBezTo>
                <a:cubicBezTo>
                  <a:pt x="6076934" y="663713"/>
                  <a:pt x="6084744" y="680096"/>
                  <a:pt x="6081886" y="694576"/>
                </a:cubicBezTo>
                <a:cubicBezTo>
                  <a:pt x="6076363" y="724104"/>
                  <a:pt x="6088745" y="753633"/>
                  <a:pt x="6078459" y="783158"/>
                </a:cubicBezTo>
                <a:cubicBezTo>
                  <a:pt x="6075411" y="792306"/>
                  <a:pt x="6083031" y="804877"/>
                  <a:pt x="6083411" y="815929"/>
                </a:cubicBezTo>
                <a:cubicBezTo>
                  <a:pt x="6084363" y="843552"/>
                  <a:pt x="6084173" y="871173"/>
                  <a:pt x="6083983" y="898797"/>
                </a:cubicBezTo>
                <a:cubicBezTo>
                  <a:pt x="6083793" y="923562"/>
                  <a:pt x="6086459" y="949281"/>
                  <a:pt x="6081125" y="973095"/>
                </a:cubicBezTo>
                <a:cubicBezTo>
                  <a:pt x="6075411" y="998052"/>
                  <a:pt x="6076173" y="1020529"/>
                  <a:pt x="6082649" y="1044725"/>
                </a:cubicBezTo>
                <a:cubicBezTo>
                  <a:pt x="6087031" y="1061298"/>
                  <a:pt x="6087603" y="1078826"/>
                  <a:pt x="6088935" y="1095972"/>
                </a:cubicBezTo>
                <a:cubicBezTo>
                  <a:pt x="6090459" y="1114449"/>
                  <a:pt x="6086459" y="1134834"/>
                  <a:pt x="6092746" y="1151600"/>
                </a:cubicBezTo>
                <a:cubicBezTo>
                  <a:pt x="6111415" y="1201512"/>
                  <a:pt x="6115415" y="1252757"/>
                  <a:pt x="6115415" y="1304955"/>
                </a:cubicBezTo>
                <a:cubicBezTo>
                  <a:pt x="6115415" y="1314483"/>
                  <a:pt x="6112750" y="1324198"/>
                  <a:pt x="6109892" y="1333341"/>
                </a:cubicBezTo>
                <a:cubicBezTo>
                  <a:pt x="6092746" y="1386684"/>
                  <a:pt x="6094269" y="1440216"/>
                  <a:pt x="6104748" y="1494509"/>
                </a:cubicBezTo>
                <a:cubicBezTo>
                  <a:pt x="6107034" y="1505751"/>
                  <a:pt x="6107415" y="1518324"/>
                  <a:pt x="6105130" y="1529563"/>
                </a:cubicBezTo>
                <a:cubicBezTo>
                  <a:pt x="6098461" y="1561189"/>
                  <a:pt x="6087411" y="1591859"/>
                  <a:pt x="6082649" y="1623675"/>
                </a:cubicBezTo>
                <a:cubicBezTo>
                  <a:pt x="6074838" y="1676253"/>
                  <a:pt x="6101126" y="1721785"/>
                  <a:pt x="6118274" y="1768838"/>
                </a:cubicBezTo>
                <a:cubicBezTo>
                  <a:pt x="6134467" y="1813610"/>
                  <a:pt x="6171044" y="1851709"/>
                  <a:pt x="6162851" y="1904673"/>
                </a:cubicBezTo>
                <a:cubicBezTo>
                  <a:pt x="6162090" y="1910004"/>
                  <a:pt x="6167233" y="1915912"/>
                  <a:pt x="6168567" y="1921817"/>
                </a:cubicBezTo>
                <a:cubicBezTo>
                  <a:pt x="6172188" y="1938009"/>
                  <a:pt x="6176566" y="1954202"/>
                  <a:pt x="6178283" y="1970586"/>
                </a:cubicBezTo>
                <a:cubicBezTo>
                  <a:pt x="6180570" y="1990589"/>
                  <a:pt x="6179809" y="2010974"/>
                  <a:pt x="6181713" y="2030977"/>
                </a:cubicBezTo>
                <a:cubicBezTo>
                  <a:pt x="6182856" y="2043835"/>
                  <a:pt x="6184951" y="2056600"/>
                  <a:pt x="6186761" y="2069340"/>
                </a:cubicBezTo>
                <a:lnTo>
                  <a:pt x="6187012" y="2072225"/>
                </a:lnTo>
                <a:lnTo>
                  <a:pt x="6187012" y="2131532"/>
                </a:lnTo>
                <a:lnTo>
                  <a:pt x="6186141" y="2138304"/>
                </a:lnTo>
                <a:cubicBezTo>
                  <a:pt x="6183950" y="2148519"/>
                  <a:pt x="6181332" y="2158712"/>
                  <a:pt x="6179617" y="2168903"/>
                </a:cubicBezTo>
                <a:cubicBezTo>
                  <a:pt x="6174854" y="2197670"/>
                  <a:pt x="6176188" y="2229296"/>
                  <a:pt x="6163995" y="2254633"/>
                </a:cubicBezTo>
                <a:cubicBezTo>
                  <a:pt x="6151041" y="2281683"/>
                  <a:pt x="6145135" y="2307402"/>
                  <a:pt x="6149135" y="2335405"/>
                </a:cubicBezTo>
                <a:cubicBezTo>
                  <a:pt x="6150469" y="2344741"/>
                  <a:pt x="6158471" y="2356744"/>
                  <a:pt x="6166661" y="2360933"/>
                </a:cubicBezTo>
                <a:cubicBezTo>
                  <a:pt x="6184950" y="2370270"/>
                  <a:pt x="6188190" y="2383032"/>
                  <a:pt x="6181902" y="2400369"/>
                </a:cubicBezTo>
                <a:cubicBezTo>
                  <a:pt x="6176566" y="2415420"/>
                  <a:pt x="6173901" y="2433897"/>
                  <a:pt x="6163613" y="2444184"/>
                </a:cubicBezTo>
                <a:cubicBezTo>
                  <a:pt x="6134467" y="2473333"/>
                  <a:pt x="6133515" y="2510483"/>
                  <a:pt x="6125705" y="2546678"/>
                </a:cubicBezTo>
                <a:cubicBezTo>
                  <a:pt x="6120940" y="2568774"/>
                  <a:pt x="6120750" y="2589352"/>
                  <a:pt x="6123988" y="2611450"/>
                </a:cubicBezTo>
                <a:cubicBezTo>
                  <a:pt x="6131227" y="2659455"/>
                  <a:pt x="6120940" y="2706131"/>
                  <a:pt x="6107796" y="2752235"/>
                </a:cubicBezTo>
                <a:cubicBezTo>
                  <a:pt x="6099034" y="2782716"/>
                  <a:pt x="6093699" y="2813958"/>
                  <a:pt x="6084744" y="2844248"/>
                </a:cubicBezTo>
                <a:cubicBezTo>
                  <a:pt x="6077886" y="2866918"/>
                  <a:pt x="6069694" y="2889587"/>
                  <a:pt x="6058646" y="2910353"/>
                </a:cubicBezTo>
                <a:cubicBezTo>
                  <a:pt x="6042452" y="2940455"/>
                  <a:pt x="6018067" y="2966742"/>
                  <a:pt x="6024544" y="3005035"/>
                </a:cubicBezTo>
                <a:cubicBezTo>
                  <a:pt x="6030260" y="3038756"/>
                  <a:pt x="6018259" y="3069235"/>
                  <a:pt x="6006828" y="3100099"/>
                </a:cubicBezTo>
                <a:cubicBezTo>
                  <a:pt x="5998446" y="3122770"/>
                  <a:pt x="5989871" y="3145436"/>
                  <a:pt x="5984537" y="3168870"/>
                </a:cubicBezTo>
                <a:cubicBezTo>
                  <a:pt x="5978251" y="3196686"/>
                  <a:pt x="5980920" y="3228119"/>
                  <a:pt x="5969297" y="3252885"/>
                </a:cubicBezTo>
                <a:cubicBezTo>
                  <a:pt x="5957105" y="3278795"/>
                  <a:pt x="5965297" y="3300319"/>
                  <a:pt x="5968726" y="3323372"/>
                </a:cubicBezTo>
                <a:cubicBezTo>
                  <a:pt x="5974061" y="3360139"/>
                  <a:pt x="5983967" y="3396719"/>
                  <a:pt x="5971395" y="3433866"/>
                </a:cubicBezTo>
                <a:cubicBezTo>
                  <a:pt x="5956153" y="3479015"/>
                  <a:pt x="5939769" y="3523785"/>
                  <a:pt x="5925292" y="3569124"/>
                </a:cubicBezTo>
                <a:cubicBezTo>
                  <a:pt x="5919765" y="3586653"/>
                  <a:pt x="5917479" y="3605509"/>
                  <a:pt x="5915003" y="3623799"/>
                </a:cubicBezTo>
                <a:cubicBezTo>
                  <a:pt x="5912906" y="3641134"/>
                  <a:pt x="5918242" y="3661899"/>
                  <a:pt x="5910241" y="3675238"/>
                </a:cubicBezTo>
                <a:cubicBezTo>
                  <a:pt x="5889667" y="3709529"/>
                  <a:pt x="5879569" y="3744770"/>
                  <a:pt x="5879569" y="3784397"/>
                </a:cubicBezTo>
                <a:cubicBezTo>
                  <a:pt x="5879569" y="3799258"/>
                  <a:pt x="5870996" y="3813737"/>
                  <a:pt x="5869471" y="3828785"/>
                </a:cubicBezTo>
                <a:cubicBezTo>
                  <a:pt x="5867567" y="3849362"/>
                  <a:pt x="5862423" y="3872985"/>
                  <a:pt x="5869664" y="3890891"/>
                </a:cubicBezTo>
                <a:cubicBezTo>
                  <a:pt x="5886809" y="3932993"/>
                  <a:pt x="5872519" y="3967091"/>
                  <a:pt x="5855566" y="4003861"/>
                </a:cubicBezTo>
                <a:cubicBezTo>
                  <a:pt x="5838801" y="4040058"/>
                  <a:pt x="5825466" y="4078159"/>
                  <a:pt x="5814416" y="4116641"/>
                </a:cubicBezTo>
                <a:cubicBezTo>
                  <a:pt x="5810415" y="4131119"/>
                  <a:pt x="5817085" y="4148453"/>
                  <a:pt x="5818417" y="4164458"/>
                </a:cubicBezTo>
                <a:cubicBezTo>
                  <a:pt x="5818798" y="4170174"/>
                  <a:pt x="5819370" y="4176461"/>
                  <a:pt x="5817466" y="4181603"/>
                </a:cubicBezTo>
                <a:cubicBezTo>
                  <a:pt x="5799176" y="4231324"/>
                  <a:pt x="5785269" y="4281810"/>
                  <a:pt x="5794794" y="4335722"/>
                </a:cubicBezTo>
                <a:cubicBezTo>
                  <a:pt x="5795747" y="4340674"/>
                  <a:pt x="5793650" y="4346201"/>
                  <a:pt x="5792317" y="4351154"/>
                </a:cubicBezTo>
                <a:cubicBezTo>
                  <a:pt x="5785461" y="4375349"/>
                  <a:pt x="5774601" y="4398972"/>
                  <a:pt x="5772124" y="4423545"/>
                </a:cubicBezTo>
                <a:cubicBezTo>
                  <a:pt x="5766028" y="4484127"/>
                  <a:pt x="5763550" y="4545086"/>
                  <a:pt x="5759550" y="4606053"/>
                </a:cubicBezTo>
                <a:cubicBezTo>
                  <a:pt x="5759361" y="4609863"/>
                  <a:pt x="5759361" y="4613864"/>
                  <a:pt x="5758027" y="4617291"/>
                </a:cubicBezTo>
                <a:cubicBezTo>
                  <a:pt x="5749834" y="4639772"/>
                  <a:pt x="5752502" y="4659393"/>
                  <a:pt x="5768123" y="4678445"/>
                </a:cubicBezTo>
                <a:cubicBezTo>
                  <a:pt x="5774982" y="4686828"/>
                  <a:pt x="5778601" y="4698258"/>
                  <a:pt x="5782412" y="4708734"/>
                </a:cubicBezTo>
                <a:cubicBezTo>
                  <a:pt x="5788127" y="4724167"/>
                  <a:pt x="5793650" y="4739978"/>
                  <a:pt x="5797271" y="4755980"/>
                </a:cubicBezTo>
                <a:cubicBezTo>
                  <a:pt x="5800700" y="4771793"/>
                  <a:pt x="5805462" y="4788747"/>
                  <a:pt x="5802796" y="4803988"/>
                </a:cubicBezTo>
                <a:cubicBezTo>
                  <a:pt x="5798035" y="4831420"/>
                  <a:pt x="5787366" y="4857522"/>
                  <a:pt x="5780315" y="4884572"/>
                </a:cubicBezTo>
                <a:cubicBezTo>
                  <a:pt x="5777837" y="4893907"/>
                  <a:pt x="5778221" y="4904195"/>
                  <a:pt x="5778030" y="4913909"/>
                </a:cubicBezTo>
                <a:cubicBezTo>
                  <a:pt x="5777459" y="4936201"/>
                  <a:pt x="5782984" y="4959061"/>
                  <a:pt x="5767171" y="4979253"/>
                </a:cubicBezTo>
                <a:cubicBezTo>
                  <a:pt x="5752311" y="4997922"/>
                  <a:pt x="5756692" y="5016785"/>
                  <a:pt x="5767932" y="5036405"/>
                </a:cubicBezTo>
                <a:cubicBezTo>
                  <a:pt x="5775934" y="5050504"/>
                  <a:pt x="5782221" y="5066505"/>
                  <a:pt x="5785269" y="5082317"/>
                </a:cubicBezTo>
                <a:cubicBezTo>
                  <a:pt x="5789460" y="5104036"/>
                  <a:pt x="5791175" y="5125562"/>
                  <a:pt x="5788697" y="5148995"/>
                </a:cubicBezTo>
                <a:cubicBezTo>
                  <a:pt x="5786983" y="5165570"/>
                  <a:pt x="5786221" y="5179097"/>
                  <a:pt x="5776125" y="5192051"/>
                </a:cubicBezTo>
                <a:cubicBezTo>
                  <a:pt x="5774601" y="5194145"/>
                  <a:pt x="5774219" y="5197955"/>
                  <a:pt x="5774412" y="5200813"/>
                </a:cubicBezTo>
                <a:cubicBezTo>
                  <a:pt x="5777649" y="5238343"/>
                  <a:pt x="5775934" y="5275491"/>
                  <a:pt x="5773646" y="5313403"/>
                </a:cubicBezTo>
                <a:cubicBezTo>
                  <a:pt x="5770601" y="5361598"/>
                  <a:pt x="5779553" y="5412276"/>
                  <a:pt x="5811559" y="5453995"/>
                </a:cubicBezTo>
                <a:cubicBezTo>
                  <a:pt x="5816322" y="5460092"/>
                  <a:pt x="5818417" y="5469236"/>
                  <a:pt x="5819562" y="5477239"/>
                </a:cubicBezTo>
                <a:cubicBezTo>
                  <a:pt x="5824514" y="5514957"/>
                  <a:pt x="5827942" y="5552869"/>
                  <a:pt x="5833467" y="5590590"/>
                </a:cubicBezTo>
                <a:cubicBezTo>
                  <a:pt x="5836516" y="5611164"/>
                  <a:pt x="5839182" y="5632691"/>
                  <a:pt x="5847565" y="5651360"/>
                </a:cubicBezTo>
                <a:cubicBezTo>
                  <a:pt x="5855756" y="5669647"/>
                  <a:pt x="5865471" y="5684320"/>
                  <a:pt x="5848327" y="5695178"/>
                </a:cubicBezTo>
                <a:cubicBezTo>
                  <a:pt x="5857471" y="5714607"/>
                  <a:pt x="5865092" y="5731564"/>
                  <a:pt x="5873282" y="5748136"/>
                </a:cubicBezTo>
                <a:cubicBezTo>
                  <a:pt x="5876329" y="5754234"/>
                  <a:pt x="5881284" y="5759378"/>
                  <a:pt x="5884142" y="5765474"/>
                </a:cubicBezTo>
                <a:cubicBezTo>
                  <a:pt x="5887190" y="5771953"/>
                  <a:pt x="5889094" y="5779191"/>
                  <a:pt x="5890620" y="5786239"/>
                </a:cubicBezTo>
                <a:cubicBezTo>
                  <a:pt x="5897477" y="5817674"/>
                  <a:pt x="5903763" y="5849107"/>
                  <a:pt x="5911194" y="5880348"/>
                </a:cubicBezTo>
                <a:cubicBezTo>
                  <a:pt x="5912717" y="5886447"/>
                  <a:pt x="5918813" y="5891590"/>
                  <a:pt x="5922813" y="5897114"/>
                </a:cubicBezTo>
                <a:cubicBezTo>
                  <a:pt x="5925481" y="5900735"/>
                  <a:pt x="5929482" y="5904353"/>
                  <a:pt x="5930054" y="5908355"/>
                </a:cubicBezTo>
                <a:cubicBezTo>
                  <a:pt x="5934626" y="5938836"/>
                  <a:pt x="5939961" y="5969124"/>
                  <a:pt x="5942246" y="5999796"/>
                </a:cubicBezTo>
                <a:cubicBezTo>
                  <a:pt x="5944149" y="6025515"/>
                  <a:pt x="5943580" y="6050282"/>
                  <a:pt x="5976728" y="6056948"/>
                </a:cubicBezTo>
                <a:cubicBezTo>
                  <a:pt x="5982443" y="6058092"/>
                  <a:pt x="5988540" y="6066284"/>
                  <a:pt x="5991396" y="6072569"/>
                </a:cubicBezTo>
                <a:cubicBezTo>
                  <a:pt x="5999589" y="6090477"/>
                  <a:pt x="6005113" y="6109530"/>
                  <a:pt x="6013494" y="6127247"/>
                </a:cubicBezTo>
                <a:cubicBezTo>
                  <a:pt x="6041500" y="6185351"/>
                  <a:pt x="6059217" y="6246121"/>
                  <a:pt x="6055978" y="6311084"/>
                </a:cubicBezTo>
                <a:cubicBezTo>
                  <a:pt x="6055026" y="6331277"/>
                  <a:pt x="6044737" y="6350899"/>
                  <a:pt x="6040926" y="6363664"/>
                </a:cubicBezTo>
                <a:cubicBezTo>
                  <a:pt x="6055978" y="6400429"/>
                  <a:pt x="6070456" y="6431292"/>
                  <a:pt x="6081315" y="6463490"/>
                </a:cubicBezTo>
                <a:cubicBezTo>
                  <a:pt x="6091031" y="6491874"/>
                  <a:pt x="6097127" y="6521593"/>
                  <a:pt x="6104175" y="6550742"/>
                </a:cubicBezTo>
                <a:cubicBezTo>
                  <a:pt x="6106844" y="6561411"/>
                  <a:pt x="6108367" y="6572269"/>
                  <a:pt x="6109702" y="6583128"/>
                </a:cubicBezTo>
                <a:cubicBezTo>
                  <a:pt x="6113892" y="6617036"/>
                  <a:pt x="6103795" y="6652472"/>
                  <a:pt x="6119798" y="6685617"/>
                </a:cubicBezTo>
                <a:cubicBezTo>
                  <a:pt x="6128180" y="6702955"/>
                  <a:pt x="6138276" y="6720103"/>
                  <a:pt x="6142658" y="6738388"/>
                </a:cubicBezTo>
                <a:cubicBezTo>
                  <a:pt x="6147421" y="6758011"/>
                  <a:pt x="6154851" y="6777207"/>
                  <a:pt x="6160162" y="6796804"/>
                </a:cubicBezTo>
                <a:lnTo>
                  <a:pt x="6164933" y="6857457"/>
                </a:lnTo>
                <a:lnTo>
                  <a:pt x="6037694" y="6857457"/>
                </a:lnTo>
                <a:lnTo>
                  <a:pt x="6037694" y="6857998"/>
                </a:lnTo>
                <a:lnTo>
                  <a:pt x="0" y="6857998"/>
                </a:lnTo>
                <a:close/>
              </a:path>
            </a:pathLst>
          </a:custGeom>
          <a:effectLst>
            <a:outerShdw blurRad="381000" dist="152400" algn="tl" rotWithShape="0">
              <a:prstClr val="black">
                <a:alpha val="10000"/>
              </a:prstClr>
            </a:outerShdw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6517BAC-C80F-4065-90D8-703493E0B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95368" y="0"/>
            <a:ext cx="874718" cy="6857455"/>
            <a:chOff x="5395368" y="0"/>
            <a:chExt cx="874718" cy="6857455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84DCDA5-A261-4103-B44C-068DCEA033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E59A2A1-1352-47AA-80C2-0FF537594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399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1B98FA-7E37-FAF0-F2F3-42A13BF14B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1826" y="3146400"/>
            <a:ext cx="4391024" cy="2682000"/>
          </a:xfrm>
        </p:spPr>
        <p:txBody>
          <a:bodyPr>
            <a:normAutofit/>
          </a:bodyPr>
          <a:lstStyle/>
          <a:p>
            <a:r>
              <a:rPr lang="en-US" sz="2400">
                <a:solidFill>
                  <a:schemeClr val="bg1">
                    <a:alpha val="80000"/>
                  </a:schemeClr>
                </a:solidFill>
              </a:rPr>
              <a:t>Use these for events you want to raise money with or good attendance</a:t>
            </a:r>
          </a:p>
          <a:p>
            <a:r>
              <a:rPr lang="en-US" sz="2400">
                <a:solidFill>
                  <a:schemeClr val="bg1">
                    <a:alpha val="80000"/>
                  </a:schemeClr>
                </a:solidFill>
              </a:rPr>
              <a:t>Most people will be interested, but may not attend</a:t>
            </a:r>
          </a:p>
          <a:p>
            <a:r>
              <a:rPr lang="en-US" sz="2400">
                <a:solidFill>
                  <a:schemeClr val="bg1">
                    <a:alpha val="80000"/>
                  </a:schemeClr>
                </a:solidFill>
              </a:rPr>
              <a:t>Be clear in it, and have ways to contact</a:t>
            </a:r>
          </a:p>
        </p:txBody>
      </p:sp>
    </p:spTree>
    <p:extLst>
      <p:ext uri="{BB962C8B-B14F-4D97-AF65-F5344CB8AC3E}">
        <p14:creationId xmlns:p14="http://schemas.microsoft.com/office/powerpoint/2010/main" val="16844414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25166D1-1B21-4128-AC42-61745528E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0ED739-26F1-B6C8-CCC9-008660052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1825" y="1641752"/>
            <a:ext cx="4391024" cy="1323439"/>
          </a:xfrm>
        </p:spPr>
        <p:txBody>
          <a:bodyPr anchor="t">
            <a:normAutofit/>
          </a:bodyPr>
          <a:lstStyle/>
          <a:p>
            <a:r>
              <a:rPr lang="en-US" sz="4000">
                <a:solidFill>
                  <a:schemeClr val="bg1"/>
                </a:solidFill>
              </a:rPr>
              <a:t>Monitor Your Pages</a:t>
            </a:r>
          </a:p>
        </p:txBody>
      </p:sp>
      <p:pic>
        <p:nvPicPr>
          <p:cNvPr id="5" name="Picture 4" descr="A road with grass and trees on the side&#10;&#10;Description automatically generated with low confidence">
            <a:extLst>
              <a:ext uri="{FF2B5EF4-FFF2-40B4-BE49-F238E27FC236}">
                <a16:creationId xmlns:a16="http://schemas.microsoft.com/office/drawing/2014/main" id="{642C0702-4A82-A57A-DE16-0126FDD604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05" b="2"/>
          <a:stretch/>
        </p:blipFill>
        <p:spPr>
          <a:xfrm>
            <a:off x="20" y="2"/>
            <a:ext cx="6186992" cy="6857998"/>
          </a:xfrm>
          <a:custGeom>
            <a:avLst/>
            <a:gdLst/>
            <a:ahLst/>
            <a:cxnLst/>
            <a:rect l="l" t="t" r="r" b="b"/>
            <a:pathLst>
              <a:path w="6187012" h="6857998">
                <a:moveTo>
                  <a:pt x="5434855" y="6118149"/>
                </a:moveTo>
                <a:cubicBezTo>
                  <a:pt x="5441404" y="6124102"/>
                  <a:pt x="5449025" y="6129341"/>
                  <a:pt x="5456075" y="6133723"/>
                </a:cubicBezTo>
                <a:cubicBezTo>
                  <a:pt x="5463218" y="6138152"/>
                  <a:pt x="5468564" y="6143474"/>
                  <a:pt x="5472234" y="6149380"/>
                </a:cubicBezTo>
                <a:lnTo>
                  <a:pt x="5477710" y="6166562"/>
                </a:lnTo>
                <a:lnTo>
                  <a:pt x="5472234" y="6149379"/>
                </a:lnTo>
                <a:cubicBezTo>
                  <a:pt x="5468564" y="6143474"/>
                  <a:pt x="5463218" y="6138152"/>
                  <a:pt x="5456075" y="6133722"/>
                </a:cubicBezTo>
                <a:cubicBezTo>
                  <a:pt x="5449025" y="6129341"/>
                  <a:pt x="5441404" y="6124102"/>
                  <a:pt x="5434855" y="6118149"/>
                </a:cubicBezTo>
                <a:close/>
                <a:moveTo>
                  <a:pt x="5343013" y="4941372"/>
                </a:moveTo>
                <a:lnTo>
                  <a:pt x="5346342" y="4950869"/>
                </a:lnTo>
                <a:lnTo>
                  <a:pt x="5356027" y="4991382"/>
                </a:lnTo>
                <a:lnTo>
                  <a:pt x="5346342" y="4950868"/>
                </a:lnTo>
                <a:close/>
                <a:moveTo>
                  <a:pt x="5346951" y="4749807"/>
                </a:moveTo>
                <a:cubicBezTo>
                  <a:pt x="5334815" y="4762826"/>
                  <a:pt x="5333958" y="4781365"/>
                  <a:pt x="5332244" y="4799797"/>
                </a:cubicBezTo>
                <a:cubicBezTo>
                  <a:pt x="5333958" y="4781365"/>
                  <a:pt x="5334815" y="4762827"/>
                  <a:pt x="5346951" y="4749807"/>
                </a:cubicBezTo>
                <a:close/>
                <a:moveTo>
                  <a:pt x="5364750" y="4543185"/>
                </a:moveTo>
                <a:cubicBezTo>
                  <a:pt x="5365727" y="4548281"/>
                  <a:pt x="5367775" y="4553662"/>
                  <a:pt x="5370156" y="4557092"/>
                </a:cubicBezTo>
                <a:cubicBezTo>
                  <a:pt x="5381776" y="4573618"/>
                  <a:pt x="5390563" y="4588275"/>
                  <a:pt x="5396519" y="4602021"/>
                </a:cubicBezTo>
                <a:cubicBezTo>
                  <a:pt x="5390563" y="4588275"/>
                  <a:pt x="5381776" y="4573618"/>
                  <a:pt x="5370156" y="4557091"/>
                </a:cubicBezTo>
                <a:close/>
                <a:moveTo>
                  <a:pt x="5830968" y="2819253"/>
                </a:moveTo>
                <a:lnTo>
                  <a:pt x="5842611" y="2827484"/>
                </a:lnTo>
                <a:lnTo>
                  <a:pt x="5842613" y="2827486"/>
                </a:lnTo>
                <a:lnTo>
                  <a:pt x="5871116" y="2861156"/>
                </a:lnTo>
                <a:lnTo>
                  <a:pt x="5861462" y="2842392"/>
                </a:lnTo>
                <a:lnTo>
                  <a:pt x="5842613" y="2827486"/>
                </a:lnTo>
                <a:lnTo>
                  <a:pt x="5842611" y="2827483"/>
                </a:lnTo>
                <a:close/>
                <a:moveTo>
                  <a:pt x="5761313" y="1974015"/>
                </a:moveTo>
                <a:lnTo>
                  <a:pt x="5754799" y="1999763"/>
                </a:lnTo>
                <a:cubicBezTo>
                  <a:pt x="5750990" y="2008056"/>
                  <a:pt x="5745310" y="2016020"/>
                  <a:pt x="5737071" y="2023547"/>
                </a:cubicBezTo>
                <a:cubicBezTo>
                  <a:pt x="5753550" y="2008497"/>
                  <a:pt x="5759789" y="1991685"/>
                  <a:pt x="5761313" y="1974015"/>
                </a:cubicBezTo>
                <a:close/>
                <a:moveTo>
                  <a:pt x="5744119" y="1768838"/>
                </a:moveTo>
                <a:cubicBezTo>
                  <a:pt x="5739738" y="1774411"/>
                  <a:pt x="5736975" y="1779948"/>
                  <a:pt x="5735518" y="1785412"/>
                </a:cubicBezTo>
                <a:lnTo>
                  <a:pt x="5734738" y="1801558"/>
                </a:lnTo>
                <a:cubicBezTo>
                  <a:pt x="5733070" y="1790986"/>
                  <a:pt x="5735356" y="1779981"/>
                  <a:pt x="5744119" y="1768838"/>
                </a:cubicBezTo>
                <a:close/>
                <a:moveTo>
                  <a:pt x="5853708" y="520953"/>
                </a:moveTo>
                <a:lnTo>
                  <a:pt x="5846981" y="549926"/>
                </a:lnTo>
                <a:lnTo>
                  <a:pt x="5840726" y="566616"/>
                </a:lnTo>
                <a:lnTo>
                  <a:pt x="5834776" y="581804"/>
                </a:lnTo>
                <a:lnTo>
                  <a:pt x="5834358" y="583595"/>
                </a:lnTo>
                <a:lnTo>
                  <a:pt x="5832183" y="589388"/>
                </a:lnTo>
                <a:cubicBezTo>
                  <a:pt x="5829783" y="597005"/>
                  <a:pt x="5828025" y="604728"/>
                  <a:pt x="5827560" y="612658"/>
                </a:cubicBezTo>
                <a:lnTo>
                  <a:pt x="5834358" y="583595"/>
                </a:lnTo>
                <a:lnTo>
                  <a:pt x="5840674" y="566754"/>
                </a:lnTo>
                <a:lnTo>
                  <a:pt x="5840726" y="566616"/>
                </a:lnTo>
                <a:lnTo>
                  <a:pt x="5846564" y="551717"/>
                </a:lnTo>
                <a:lnTo>
                  <a:pt x="5846981" y="549926"/>
                </a:lnTo>
                <a:lnTo>
                  <a:pt x="5849145" y="544146"/>
                </a:lnTo>
                <a:cubicBezTo>
                  <a:pt x="5851532" y="536547"/>
                  <a:pt x="5853271" y="528850"/>
                  <a:pt x="5853708" y="520953"/>
                </a:cubicBezTo>
                <a:close/>
                <a:moveTo>
                  <a:pt x="5802605" y="268794"/>
                </a:moveTo>
                <a:cubicBezTo>
                  <a:pt x="5800080" y="279176"/>
                  <a:pt x="5798377" y="289296"/>
                  <a:pt x="5797729" y="299164"/>
                </a:cubicBezTo>
                <a:cubicBezTo>
                  <a:pt x="5797080" y="309031"/>
                  <a:pt x="5797485" y="318646"/>
                  <a:pt x="5799176" y="328017"/>
                </a:cubicBezTo>
                <a:close/>
                <a:moveTo>
                  <a:pt x="0" y="0"/>
                </a:moveTo>
                <a:lnTo>
                  <a:pt x="6120021" y="0"/>
                </a:lnTo>
                <a:lnTo>
                  <a:pt x="6115806" y="24480"/>
                </a:lnTo>
                <a:cubicBezTo>
                  <a:pt x="6113321" y="32636"/>
                  <a:pt x="6109559" y="40471"/>
                  <a:pt x="6103795" y="47806"/>
                </a:cubicBezTo>
                <a:cubicBezTo>
                  <a:pt x="6088935" y="66857"/>
                  <a:pt x="6092364" y="85336"/>
                  <a:pt x="6094651" y="105718"/>
                </a:cubicBezTo>
                <a:cubicBezTo>
                  <a:pt x="6096365" y="121150"/>
                  <a:pt x="6095794" y="136963"/>
                  <a:pt x="6095986" y="152584"/>
                </a:cubicBezTo>
                <a:cubicBezTo>
                  <a:pt x="6096555" y="180017"/>
                  <a:pt x="6096746" y="207450"/>
                  <a:pt x="6097699" y="234883"/>
                </a:cubicBezTo>
                <a:cubicBezTo>
                  <a:pt x="6098079" y="243648"/>
                  <a:pt x="6102844" y="252600"/>
                  <a:pt x="6102082" y="261173"/>
                </a:cubicBezTo>
                <a:cubicBezTo>
                  <a:pt x="6098461" y="300800"/>
                  <a:pt x="6092746" y="340425"/>
                  <a:pt x="6089507" y="380050"/>
                </a:cubicBezTo>
                <a:cubicBezTo>
                  <a:pt x="6087603" y="402529"/>
                  <a:pt x="6091220" y="425581"/>
                  <a:pt x="6088555" y="447870"/>
                </a:cubicBezTo>
                <a:cubicBezTo>
                  <a:pt x="6085507" y="473587"/>
                  <a:pt x="6077697" y="498733"/>
                  <a:pt x="6072932" y="524262"/>
                </a:cubicBezTo>
                <a:cubicBezTo>
                  <a:pt x="6071600" y="531310"/>
                  <a:pt x="6073315" y="539121"/>
                  <a:pt x="6073694" y="546552"/>
                </a:cubicBezTo>
                <a:cubicBezTo>
                  <a:pt x="6074076" y="554933"/>
                  <a:pt x="6074838" y="563125"/>
                  <a:pt x="6075029" y="571508"/>
                </a:cubicBezTo>
                <a:cubicBezTo>
                  <a:pt x="6075411" y="597037"/>
                  <a:pt x="6074838" y="622564"/>
                  <a:pt x="6076173" y="648092"/>
                </a:cubicBezTo>
                <a:cubicBezTo>
                  <a:pt x="6076934" y="663713"/>
                  <a:pt x="6084744" y="680096"/>
                  <a:pt x="6081886" y="694576"/>
                </a:cubicBezTo>
                <a:cubicBezTo>
                  <a:pt x="6076363" y="724104"/>
                  <a:pt x="6088745" y="753633"/>
                  <a:pt x="6078459" y="783158"/>
                </a:cubicBezTo>
                <a:cubicBezTo>
                  <a:pt x="6075411" y="792306"/>
                  <a:pt x="6083031" y="804877"/>
                  <a:pt x="6083411" y="815929"/>
                </a:cubicBezTo>
                <a:cubicBezTo>
                  <a:pt x="6084363" y="843552"/>
                  <a:pt x="6084173" y="871173"/>
                  <a:pt x="6083983" y="898797"/>
                </a:cubicBezTo>
                <a:cubicBezTo>
                  <a:pt x="6083793" y="923562"/>
                  <a:pt x="6086459" y="949281"/>
                  <a:pt x="6081125" y="973095"/>
                </a:cubicBezTo>
                <a:cubicBezTo>
                  <a:pt x="6075411" y="998052"/>
                  <a:pt x="6076173" y="1020529"/>
                  <a:pt x="6082649" y="1044725"/>
                </a:cubicBezTo>
                <a:cubicBezTo>
                  <a:pt x="6087031" y="1061298"/>
                  <a:pt x="6087603" y="1078826"/>
                  <a:pt x="6088935" y="1095972"/>
                </a:cubicBezTo>
                <a:cubicBezTo>
                  <a:pt x="6090459" y="1114449"/>
                  <a:pt x="6086459" y="1134834"/>
                  <a:pt x="6092746" y="1151600"/>
                </a:cubicBezTo>
                <a:cubicBezTo>
                  <a:pt x="6111415" y="1201512"/>
                  <a:pt x="6115415" y="1252757"/>
                  <a:pt x="6115415" y="1304955"/>
                </a:cubicBezTo>
                <a:cubicBezTo>
                  <a:pt x="6115415" y="1314483"/>
                  <a:pt x="6112750" y="1324198"/>
                  <a:pt x="6109892" y="1333341"/>
                </a:cubicBezTo>
                <a:cubicBezTo>
                  <a:pt x="6092746" y="1386684"/>
                  <a:pt x="6094269" y="1440216"/>
                  <a:pt x="6104748" y="1494509"/>
                </a:cubicBezTo>
                <a:cubicBezTo>
                  <a:pt x="6107034" y="1505751"/>
                  <a:pt x="6107415" y="1518324"/>
                  <a:pt x="6105130" y="1529563"/>
                </a:cubicBezTo>
                <a:cubicBezTo>
                  <a:pt x="6098461" y="1561189"/>
                  <a:pt x="6087411" y="1591859"/>
                  <a:pt x="6082649" y="1623675"/>
                </a:cubicBezTo>
                <a:cubicBezTo>
                  <a:pt x="6074838" y="1676253"/>
                  <a:pt x="6101126" y="1721785"/>
                  <a:pt x="6118274" y="1768838"/>
                </a:cubicBezTo>
                <a:cubicBezTo>
                  <a:pt x="6134467" y="1813610"/>
                  <a:pt x="6171044" y="1851709"/>
                  <a:pt x="6162851" y="1904673"/>
                </a:cubicBezTo>
                <a:cubicBezTo>
                  <a:pt x="6162090" y="1910004"/>
                  <a:pt x="6167233" y="1915912"/>
                  <a:pt x="6168567" y="1921817"/>
                </a:cubicBezTo>
                <a:cubicBezTo>
                  <a:pt x="6172188" y="1938009"/>
                  <a:pt x="6176566" y="1954202"/>
                  <a:pt x="6178283" y="1970586"/>
                </a:cubicBezTo>
                <a:cubicBezTo>
                  <a:pt x="6180570" y="1990589"/>
                  <a:pt x="6179809" y="2010974"/>
                  <a:pt x="6181713" y="2030977"/>
                </a:cubicBezTo>
                <a:cubicBezTo>
                  <a:pt x="6182856" y="2043835"/>
                  <a:pt x="6184951" y="2056600"/>
                  <a:pt x="6186761" y="2069340"/>
                </a:cubicBezTo>
                <a:lnTo>
                  <a:pt x="6187012" y="2072225"/>
                </a:lnTo>
                <a:lnTo>
                  <a:pt x="6187012" y="2131532"/>
                </a:lnTo>
                <a:lnTo>
                  <a:pt x="6186141" y="2138304"/>
                </a:lnTo>
                <a:cubicBezTo>
                  <a:pt x="6183950" y="2148519"/>
                  <a:pt x="6181332" y="2158712"/>
                  <a:pt x="6179617" y="2168903"/>
                </a:cubicBezTo>
                <a:cubicBezTo>
                  <a:pt x="6174854" y="2197670"/>
                  <a:pt x="6176188" y="2229296"/>
                  <a:pt x="6163995" y="2254633"/>
                </a:cubicBezTo>
                <a:cubicBezTo>
                  <a:pt x="6151041" y="2281683"/>
                  <a:pt x="6145135" y="2307402"/>
                  <a:pt x="6149135" y="2335405"/>
                </a:cubicBezTo>
                <a:cubicBezTo>
                  <a:pt x="6150469" y="2344741"/>
                  <a:pt x="6158471" y="2356744"/>
                  <a:pt x="6166661" y="2360933"/>
                </a:cubicBezTo>
                <a:cubicBezTo>
                  <a:pt x="6184950" y="2370270"/>
                  <a:pt x="6188190" y="2383032"/>
                  <a:pt x="6181902" y="2400369"/>
                </a:cubicBezTo>
                <a:cubicBezTo>
                  <a:pt x="6176566" y="2415420"/>
                  <a:pt x="6173901" y="2433897"/>
                  <a:pt x="6163613" y="2444184"/>
                </a:cubicBezTo>
                <a:cubicBezTo>
                  <a:pt x="6134467" y="2473333"/>
                  <a:pt x="6133515" y="2510483"/>
                  <a:pt x="6125705" y="2546678"/>
                </a:cubicBezTo>
                <a:cubicBezTo>
                  <a:pt x="6120940" y="2568774"/>
                  <a:pt x="6120750" y="2589352"/>
                  <a:pt x="6123988" y="2611450"/>
                </a:cubicBezTo>
                <a:cubicBezTo>
                  <a:pt x="6131227" y="2659455"/>
                  <a:pt x="6120940" y="2706131"/>
                  <a:pt x="6107796" y="2752235"/>
                </a:cubicBezTo>
                <a:cubicBezTo>
                  <a:pt x="6099034" y="2782716"/>
                  <a:pt x="6093699" y="2813958"/>
                  <a:pt x="6084744" y="2844248"/>
                </a:cubicBezTo>
                <a:cubicBezTo>
                  <a:pt x="6077886" y="2866918"/>
                  <a:pt x="6069694" y="2889587"/>
                  <a:pt x="6058646" y="2910353"/>
                </a:cubicBezTo>
                <a:cubicBezTo>
                  <a:pt x="6042452" y="2940455"/>
                  <a:pt x="6018067" y="2966742"/>
                  <a:pt x="6024544" y="3005035"/>
                </a:cubicBezTo>
                <a:cubicBezTo>
                  <a:pt x="6030260" y="3038756"/>
                  <a:pt x="6018259" y="3069235"/>
                  <a:pt x="6006828" y="3100099"/>
                </a:cubicBezTo>
                <a:cubicBezTo>
                  <a:pt x="5998446" y="3122770"/>
                  <a:pt x="5989871" y="3145436"/>
                  <a:pt x="5984537" y="3168870"/>
                </a:cubicBezTo>
                <a:cubicBezTo>
                  <a:pt x="5978251" y="3196686"/>
                  <a:pt x="5980920" y="3228119"/>
                  <a:pt x="5969297" y="3252885"/>
                </a:cubicBezTo>
                <a:cubicBezTo>
                  <a:pt x="5957105" y="3278795"/>
                  <a:pt x="5965297" y="3300319"/>
                  <a:pt x="5968726" y="3323372"/>
                </a:cubicBezTo>
                <a:cubicBezTo>
                  <a:pt x="5974061" y="3360139"/>
                  <a:pt x="5983967" y="3396719"/>
                  <a:pt x="5971395" y="3433866"/>
                </a:cubicBezTo>
                <a:cubicBezTo>
                  <a:pt x="5956153" y="3479015"/>
                  <a:pt x="5939769" y="3523785"/>
                  <a:pt x="5925292" y="3569124"/>
                </a:cubicBezTo>
                <a:cubicBezTo>
                  <a:pt x="5919765" y="3586653"/>
                  <a:pt x="5917479" y="3605509"/>
                  <a:pt x="5915003" y="3623799"/>
                </a:cubicBezTo>
                <a:cubicBezTo>
                  <a:pt x="5912906" y="3641134"/>
                  <a:pt x="5918242" y="3661899"/>
                  <a:pt x="5910241" y="3675238"/>
                </a:cubicBezTo>
                <a:cubicBezTo>
                  <a:pt x="5889667" y="3709529"/>
                  <a:pt x="5879569" y="3744770"/>
                  <a:pt x="5879569" y="3784397"/>
                </a:cubicBezTo>
                <a:cubicBezTo>
                  <a:pt x="5879569" y="3799258"/>
                  <a:pt x="5870996" y="3813737"/>
                  <a:pt x="5869471" y="3828785"/>
                </a:cubicBezTo>
                <a:cubicBezTo>
                  <a:pt x="5867567" y="3849362"/>
                  <a:pt x="5862423" y="3872985"/>
                  <a:pt x="5869664" y="3890891"/>
                </a:cubicBezTo>
                <a:cubicBezTo>
                  <a:pt x="5886809" y="3932993"/>
                  <a:pt x="5872519" y="3967091"/>
                  <a:pt x="5855566" y="4003861"/>
                </a:cubicBezTo>
                <a:cubicBezTo>
                  <a:pt x="5838801" y="4040058"/>
                  <a:pt x="5825466" y="4078159"/>
                  <a:pt x="5814416" y="4116641"/>
                </a:cubicBezTo>
                <a:cubicBezTo>
                  <a:pt x="5810415" y="4131119"/>
                  <a:pt x="5817085" y="4148453"/>
                  <a:pt x="5818417" y="4164458"/>
                </a:cubicBezTo>
                <a:cubicBezTo>
                  <a:pt x="5818798" y="4170174"/>
                  <a:pt x="5819370" y="4176461"/>
                  <a:pt x="5817466" y="4181603"/>
                </a:cubicBezTo>
                <a:cubicBezTo>
                  <a:pt x="5799176" y="4231324"/>
                  <a:pt x="5785269" y="4281810"/>
                  <a:pt x="5794794" y="4335722"/>
                </a:cubicBezTo>
                <a:cubicBezTo>
                  <a:pt x="5795747" y="4340674"/>
                  <a:pt x="5793650" y="4346201"/>
                  <a:pt x="5792317" y="4351154"/>
                </a:cubicBezTo>
                <a:cubicBezTo>
                  <a:pt x="5785461" y="4375349"/>
                  <a:pt x="5774601" y="4398972"/>
                  <a:pt x="5772124" y="4423545"/>
                </a:cubicBezTo>
                <a:cubicBezTo>
                  <a:pt x="5766028" y="4484127"/>
                  <a:pt x="5763550" y="4545086"/>
                  <a:pt x="5759550" y="4606053"/>
                </a:cubicBezTo>
                <a:cubicBezTo>
                  <a:pt x="5759361" y="4609863"/>
                  <a:pt x="5759361" y="4613864"/>
                  <a:pt x="5758027" y="4617291"/>
                </a:cubicBezTo>
                <a:cubicBezTo>
                  <a:pt x="5749834" y="4639772"/>
                  <a:pt x="5752502" y="4659393"/>
                  <a:pt x="5768123" y="4678445"/>
                </a:cubicBezTo>
                <a:cubicBezTo>
                  <a:pt x="5774982" y="4686828"/>
                  <a:pt x="5778601" y="4698258"/>
                  <a:pt x="5782412" y="4708734"/>
                </a:cubicBezTo>
                <a:cubicBezTo>
                  <a:pt x="5788127" y="4724167"/>
                  <a:pt x="5793650" y="4739978"/>
                  <a:pt x="5797271" y="4755980"/>
                </a:cubicBezTo>
                <a:cubicBezTo>
                  <a:pt x="5800700" y="4771793"/>
                  <a:pt x="5805462" y="4788747"/>
                  <a:pt x="5802796" y="4803988"/>
                </a:cubicBezTo>
                <a:cubicBezTo>
                  <a:pt x="5798035" y="4831420"/>
                  <a:pt x="5787366" y="4857522"/>
                  <a:pt x="5780315" y="4884572"/>
                </a:cubicBezTo>
                <a:cubicBezTo>
                  <a:pt x="5777837" y="4893907"/>
                  <a:pt x="5778221" y="4904195"/>
                  <a:pt x="5778030" y="4913909"/>
                </a:cubicBezTo>
                <a:cubicBezTo>
                  <a:pt x="5777459" y="4936201"/>
                  <a:pt x="5782984" y="4959061"/>
                  <a:pt x="5767171" y="4979253"/>
                </a:cubicBezTo>
                <a:cubicBezTo>
                  <a:pt x="5752311" y="4997922"/>
                  <a:pt x="5756692" y="5016785"/>
                  <a:pt x="5767932" y="5036405"/>
                </a:cubicBezTo>
                <a:cubicBezTo>
                  <a:pt x="5775934" y="5050504"/>
                  <a:pt x="5782221" y="5066505"/>
                  <a:pt x="5785269" y="5082317"/>
                </a:cubicBezTo>
                <a:cubicBezTo>
                  <a:pt x="5789460" y="5104036"/>
                  <a:pt x="5791175" y="5125562"/>
                  <a:pt x="5788697" y="5148995"/>
                </a:cubicBezTo>
                <a:cubicBezTo>
                  <a:pt x="5786983" y="5165570"/>
                  <a:pt x="5786221" y="5179097"/>
                  <a:pt x="5776125" y="5192051"/>
                </a:cubicBezTo>
                <a:cubicBezTo>
                  <a:pt x="5774601" y="5194145"/>
                  <a:pt x="5774219" y="5197955"/>
                  <a:pt x="5774412" y="5200813"/>
                </a:cubicBezTo>
                <a:cubicBezTo>
                  <a:pt x="5777649" y="5238343"/>
                  <a:pt x="5775934" y="5275491"/>
                  <a:pt x="5773646" y="5313403"/>
                </a:cubicBezTo>
                <a:cubicBezTo>
                  <a:pt x="5770601" y="5361598"/>
                  <a:pt x="5779553" y="5412276"/>
                  <a:pt x="5811559" y="5453995"/>
                </a:cubicBezTo>
                <a:cubicBezTo>
                  <a:pt x="5816322" y="5460092"/>
                  <a:pt x="5818417" y="5469236"/>
                  <a:pt x="5819562" y="5477239"/>
                </a:cubicBezTo>
                <a:cubicBezTo>
                  <a:pt x="5824514" y="5514957"/>
                  <a:pt x="5827942" y="5552869"/>
                  <a:pt x="5833467" y="5590590"/>
                </a:cubicBezTo>
                <a:cubicBezTo>
                  <a:pt x="5836516" y="5611164"/>
                  <a:pt x="5839182" y="5632691"/>
                  <a:pt x="5847565" y="5651360"/>
                </a:cubicBezTo>
                <a:cubicBezTo>
                  <a:pt x="5855756" y="5669647"/>
                  <a:pt x="5865471" y="5684320"/>
                  <a:pt x="5848327" y="5695178"/>
                </a:cubicBezTo>
                <a:cubicBezTo>
                  <a:pt x="5857471" y="5714607"/>
                  <a:pt x="5865092" y="5731564"/>
                  <a:pt x="5873282" y="5748136"/>
                </a:cubicBezTo>
                <a:cubicBezTo>
                  <a:pt x="5876329" y="5754234"/>
                  <a:pt x="5881284" y="5759378"/>
                  <a:pt x="5884142" y="5765474"/>
                </a:cubicBezTo>
                <a:cubicBezTo>
                  <a:pt x="5887190" y="5771953"/>
                  <a:pt x="5889094" y="5779191"/>
                  <a:pt x="5890620" y="5786239"/>
                </a:cubicBezTo>
                <a:cubicBezTo>
                  <a:pt x="5897477" y="5817674"/>
                  <a:pt x="5903763" y="5849107"/>
                  <a:pt x="5911194" y="5880348"/>
                </a:cubicBezTo>
                <a:cubicBezTo>
                  <a:pt x="5912717" y="5886447"/>
                  <a:pt x="5918813" y="5891590"/>
                  <a:pt x="5922813" y="5897114"/>
                </a:cubicBezTo>
                <a:cubicBezTo>
                  <a:pt x="5925481" y="5900735"/>
                  <a:pt x="5929482" y="5904353"/>
                  <a:pt x="5930054" y="5908355"/>
                </a:cubicBezTo>
                <a:cubicBezTo>
                  <a:pt x="5934626" y="5938836"/>
                  <a:pt x="5939961" y="5969124"/>
                  <a:pt x="5942246" y="5999796"/>
                </a:cubicBezTo>
                <a:cubicBezTo>
                  <a:pt x="5944149" y="6025515"/>
                  <a:pt x="5943580" y="6050282"/>
                  <a:pt x="5976728" y="6056948"/>
                </a:cubicBezTo>
                <a:cubicBezTo>
                  <a:pt x="5982443" y="6058092"/>
                  <a:pt x="5988540" y="6066284"/>
                  <a:pt x="5991396" y="6072569"/>
                </a:cubicBezTo>
                <a:cubicBezTo>
                  <a:pt x="5999589" y="6090477"/>
                  <a:pt x="6005113" y="6109530"/>
                  <a:pt x="6013494" y="6127247"/>
                </a:cubicBezTo>
                <a:cubicBezTo>
                  <a:pt x="6041500" y="6185351"/>
                  <a:pt x="6059217" y="6246121"/>
                  <a:pt x="6055978" y="6311084"/>
                </a:cubicBezTo>
                <a:cubicBezTo>
                  <a:pt x="6055026" y="6331277"/>
                  <a:pt x="6044737" y="6350899"/>
                  <a:pt x="6040926" y="6363664"/>
                </a:cubicBezTo>
                <a:cubicBezTo>
                  <a:pt x="6055978" y="6400429"/>
                  <a:pt x="6070456" y="6431292"/>
                  <a:pt x="6081315" y="6463490"/>
                </a:cubicBezTo>
                <a:cubicBezTo>
                  <a:pt x="6091031" y="6491874"/>
                  <a:pt x="6097127" y="6521593"/>
                  <a:pt x="6104175" y="6550742"/>
                </a:cubicBezTo>
                <a:cubicBezTo>
                  <a:pt x="6106844" y="6561411"/>
                  <a:pt x="6108367" y="6572269"/>
                  <a:pt x="6109702" y="6583128"/>
                </a:cubicBezTo>
                <a:cubicBezTo>
                  <a:pt x="6113892" y="6617036"/>
                  <a:pt x="6103795" y="6652472"/>
                  <a:pt x="6119798" y="6685617"/>
                </a:cubicBezTo>
                <a:cubicBezTo>
                  <a:pt x="6128180" y="6702955"/>
                  <a:pt x="6138276" y="6720103"/>
                  <a:pt x="6142658" y="6738388"/>
                </a:cubicBezTo>
                <a:cubicBezTo>
                  <a:pt x="6147421" y="6758011"/>
                  <a:pt x="6154851" y="6777207"/>
                  <a:pt x="6160162" y="6796804"/>
                </a:cubicBezTo>
                <a:lnTo>
                  <a:pt x="6164933" y="6857457"/>
                </a:lnTo>
                <a:lnTo>
                  <a:pt x="6037694" y="6857457"/>
                </a:lnTo>
                <a:lnTo>
                  <a:pt x="6037694" y="6857998"/>
                </a:lnTo>
                <a:lnTo>
                  <a:pt x="0" y="6857998"/>
                </a:lnTo>
                <a:close/>
              </a:path>
            </a:pathLst>
          </a:custGeom>
          <a:effectLst>
            <a:outerShdw blurRad="381000" dist="152400" algn="tl" rotWithShape="0">
              <a:prstClr val="black">
                <a:alpha val="10000"/>
              </a:prstClr>
            </a:outerShdw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6517BAC-C80F-4065-90D8-703493E0B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95368" y="0"/>
            <a:ext cx="874718" cy="6857455"/>
            <a:chOff x="5395368" y="0"/>
            <a:chExt cx="874718" cy="6857455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84DCDA5-A261-4103-B44C-068DCEA033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E59A2A1-1352-47AA-80C2-0FF537594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399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78C10A-8CEA-7147-7DD6-109DCC72A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1826" y="3146400"/>
            <a:ext cx="4391024" cy="2682000"/>
          </a:xfrm>
        </p:spPr>
        <p:txBody>
          <a:bodyPr>
            <a:normAutofit/>
          </a:bodyPr>
          <a:lstStyle/>
          <a:p>
            <a:r>
              <a:rPr lang="en-US" sz="2400">
                <a:solidFill>
                  <a:schemeClr val="bg1">
                    <a:alpha val="80000"/>
                  </a:schemeClr>
                </a:solidFill>
              </a:rPr>
              <a:t>Scammers Jump In</a:t>
            </a:r>
          </a:p>
          <a:p>
            <a:r>
              <a:rPr lang="en-US" sz="2400">
                <a:solidFill>
                  <a:schemeClr val="bg1">
                    <a:alpha val="80000"/>
                  </a:schemeClr>
                </a:solidFill>
              </a:rPr>
              <a:t>People will argue</a:t>
            </a:r>
          </a:p>
          <a:p>
            <a:r>
              <a:rPr lang="en-US" sz="2400">
                <a:solidFill>
                  <a:schemeClr val="bg1">
                    <a:alpha val="80000"/>
                  </a:schemeClr>
                </a:solidFill>
              </a:rPr>
              <a:t>Sometimes people have important questions</a:t>
            </a:r>
          </a:p>
        </p:txBody>
      </p:sp>
    </p:spTree>
    <p:extLst>
      <p:ext uri="{BB962C8B-B14F-4D97-AF65-F5344CB8AC3E}">
        <p14:creationId xmlns:p14="http://schemas.microsoft.com/office/powerpoint/2010/main" val="38652579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3D6EC93-F369-413E-AA67-5D4104161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81E297-1605-4503-C22A-377A3BCE1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641752"/>
            <a:ext cx="4394200" cy="1323439"/>
          </a:xfrm>
        </p:spPr>
        <p:txBody>
          <a:bodyPr anchor="t">
            <a:normAutofit/>
          </a:bodyPr>
          <a:lstStyle/>
          <a:p>
            <a:r>
              <a:rPr lang="en-US" sz="4000">
                <a:solidFill>
                  <a:schemeClr val="bg1"/>
                </a:solidFill>
              </a:rPr>
              <a:t>Use Rural Means of Communication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FC96DC-D7E0-AB7B-AB12-42F94659B9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3146400"/>
            <a:ext cx="4394200" cy="2454300"/>
          </a:xfrm>
        </p:spPr>
        <p:txBody>
          <a:bodyPr>
            <a:normAutofit/>
          </a:bodyPr>
          <a:lstStyle/>
          <a:p>
            <a:r>
              <a:rPr lang="en-US" sz="2200">
                <a:solidFill>
                  <a:schemeClr val="bg1">
                    <a:alpha val="80000"/>
                  </a:schemeClr>
                </a:solidFill>
              </a:rPr>
              <a:t>Have your people share, especially your popular people</a:t>
            </a:r>
          </a:p>
          <a:p>
            <a:r>
              <a:rPr lang="en-US" sz="2200">
                <a:solidFill>
                  <a:schemeClr val="bg1">
                    <a:alpha val="80000"/>
                  </a:schemeClr>
                </a:solidFill>
              </a:rPr>
              <a:t>Get other churches and businesses</a:t>
            </a:r>
          </a:p>
          <a:p>
            <a:r>
              <a:rPr lang="en-US" sz="2200">
                <a:solidFill>
                  <a:schemeClr val="bg1">
                    <a:alpha val="80000"/>
                  </a:schemeClr>
                </a:solidFill>
              </a:rPr>
              <a:t>More shares = more impression</a:t>
            </a:r>
          </a:p>
          <a:p>
            <a:r>
              <a:rPr lang="en-US" sz="2200">
                <a:solidFill>
                  <a:schemeClr val="bg1">
                    <a:alpha val="80000"/>
                  </a:schemeClr>
                </a:solidFill>
              </a:rPr>
              <a:t>Encourage people to share it with others offline</a:t>
            </a:r>
          </a:p>
        </p:txBody>
      </p:sp>
      <p:pic>
        <p:nvPicPr>
          <p:cNvPr id="5" name="Picture 4" descr="A bowl of food&#10;&#10;Description automatically generated with low confidence">
            <a:extLst>
              <a:ext uri="{FF2B5EF4-FFF2-40B4-BE49-F238E27FC236}">
                <a16:creationId xmlns:a16="http://schemas.microsoft.com/office/drawing/2014/main" id="{4CC1B255-C933-5E64-9061-C655DFE6E0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5" r="36932" b="1"/>
          <a:stretch/>
        </p:blipFill>
        <p:spPr>
          <a:xfrm>
            <a:off x="5752193" y="10"/>
            <a:ext cx="6439807" cy="6857989"/>
          </a:xfrm>
          <a:custGeom>
            <a:avLst/>
            <a:gdLst/>
            <a:ahLst/>
            <a:cxnLst/>
            <a:rect l="l" t="t" r="r" b="b"/>
            <a:pathLst>
              <a:path w="6439807" h="6857999">
                <a:moveTo>
                  <a:pt x="752157" y="6118149"/>
                </a:moveTo>
                <a:cubicBezTo>
                  <a:pt x="745608" y="6124102"/>
                  <a:pt x="737987" y="6129341"/>
                  <a:pt x="730938" y="6133722"/>
                </a:cubicBezTo>
                <a:cubicBezTo>
                  <a:pt x="723794" y="6138152"/>
                  <a:pt x="718448" y="6143474"/>
                  <a:pt x="714778" y="6149379"/>
                </a:cubicBezTo>
                <a:lnTo>
                  <a:pt x="709303" y="6166562"/>
                </a:lnTo>
                <a:lnTo>
                  <a:pt x="714778" y="6149380"/>
                </a:lnTo>
                <a:cubicBezTo>
                  <a:pt x="718448" y="6143474"/>
                  <a:pt x="723794" y="6138152"/>
                  <a:pt x="730938" y="6133723"/>
                </a:cubicBezTo>
                <a:cubicBezTo>
                  <a:pt x="737987" y="6129341"/>
                  <a:pt x="745608" y="6124102"/>
                  <a:pt x="752157" y="6118149"/>
                </a:cubicBezTo>
                <a:close/>
                <a:moveTo>
                  <a:pt x="844000" y="4941372"/>
                </a:moveTo>
                <a:lnTo>
                  <a:pt x="840670" y="4950868"/>
                </a:lnTo>
                <a:lnTo>
                  <a:pt x="830985" y="4991382"/>
                </a:lnTo>
                <a:lnTo>
                  <a:pt x="840670" y="4950869"/>
                </a:lnTo>
                <a:close/>
                <a:moveTo>
                  <a:pt x="840061" y="4749807"/>
                </a:moveTo>
                <a:cubicBezTo>
                  <a:pt x="852197" y="4762827"/>
                  <a:pt x="853054" y="4781365"/>
                  <a:pt x="854768" y="4799797"/>
                </a:cubicBezTo>
                <a:cubicBezTo>
                  <a:pt x="853054" y="4781365"/>
                  <a:pt x="852197" y="4762826"/>
                  <a:pt x="840061" y="4749807"/>
                </a:cubicBezTo>
                <a:close/>
                <a:moveTo>
                  <a:pt x="822263" y="4543185"/>
                </a:moveTo>
                <a:lnTo>
                  <a:pt x="816857" y="4557091"/>
                </a:lnTo>
                <a:cubicBezTo>
                  <a:pt x="805236" y="4573618"/>
                  <a:pt x="796449" y="4588275"/>
                  <a:pt x="790493" y="4602021"/>
                </a:cubicBezTo>
                <a:cubicBezTo>
                  <a:pt x="796449" y="4588275"/>
                  <a:pt x="805236" y="4573618"/>
                  <a:pt x="816857" y="4557092"/>
                </a:cubicBezTo>
                <a:cubicBezTo>
                  <a:pt x="819238" y="4553662"/>
                  <a:pt x="821286" y="4548281"/>
                  <a:pt x="822263" y="4543185"/>
                </a:cubicBezTo>
                <a:close/>
                <a:moveTo>
                  <a:pt x="356045" y="2819253"/>
                </a:moveTo>
                <a:lnTo>
                  <a:pt x="344401" y="2827483"/>
                </a:lnTo>
                <a:lnTo>
                  <a:pt x="344399" y="2827486"/>
                </a:lnTo>
                <a:lnTo>
                  <a:pt x="325551" y="2842392"/>
                </a:lnTo>
                <a:lnTo>
                  <a:pt x="315896" y="2861156"/>
                </a:lnTo>
                <a:lnTo>
                  <a:pt x="344399" y="2827486"/>
                </a:lnTo>
                <a:lnTo>
                  <a:pt x="344401" y="2827484"/>
                </a:lnTo>
                <a:close/>
                <a:moveTo>
                  <a:pt x="425699" y="1974015"/>
                </a:moveTo>
                <a:cubicBezTo>
                  <a:pt x="427224" y="1991685"/>
                  <a:pt x="433462" y="2008497"/>
                  <a:pt x="449941" y="2023547"/>
                </a:cubicBezTo>
                <a:cubicBezTo>
                  <a:pt x="441702" y="2016020"/>
                  <a:pt x="436022" y="2008056"/>
                  <a:pt x="432213" y="1999763"/>
                </a:cubicBezTo>
                <a:close/>
                <a:moveTo>
                  <a:pt x="442893" y="1768838"/>
                </a:moveTo>
                <a:cubicBezTo>
                  <a:pt x="451656" y="1779981"/>
                  <a:pt x="453942" y="1790986"/>
                  <a:pt x="452275" y="1801558"/>
                </a:cubicBezTo>
                <a:lnTo>
                  <a:pt x="451495" y="1785412"/>
                </a:lnTo>
                <a:cubicBezTo>
                  <a:pt x="450037" y="1779948"/>
                  <a:pt x="447274" y="1774411"/>
                  <a:pt x="442893" y="1768838"/>
                </a:cubicBezTo>
                <a:close/>
                <a:moveTo>
                  <a:pt x="333304" y="520953"/>
                </a:moveTo>
                <a:cubicBezTo>
                  <a:pt x="333742" y="528850"/>
                  <a:pt x="335479" y="536547"/>
                  <a:pt x="337867" y="544146"/>
                </a:cubicBezTo>
                <a:lnTo>
                  <a:pt x="340032" y="549926"/>
                </a:lnTo>
                <a:lnTo>
                  <a:pt x="340448" y="551717"/>
                </a:lnTo>
                <a:lnTo>
                  <a:pt x="346286" y="566616"/>
                </a:lnTo>
                <a:lnTo>
                  <a:pt x="346338" y="566754"/>
                </a:lnTo>
                <a:lnTo>
                  <a:pt x="352655" y="583595"/>
                </a:lnTo>
                <a:lnTo>
                  <a:pt x="359451" y="612658"/>
                </a:lnTo>
                <a:cubicBezTo>
                  <a:pt x="358988" y="604728"/>
                  <a:pt x="357231" y="597005"/>
                  <a:pt x="354829" y="589388"/>
                </a:cubicBezTo>
                <a:lnTo>
                  <a:pt x="352655" y="583595"/>
                </a:lnTo>
                <a:lnTo>
                  <a:pt x="352236" y="581804"/>
                </a:lnTo>
                <a:lnTo>
                  <a:pt x="346286" y="566616"/>
                </a:lnTo>
                <a:lnTo>
                  <a:pt x="340032" y="549926"/>
                </a:lnTo>
                <a:close/>
                <a:moveTo>
                  <a:pt x="384407" y="268794"/>
                </a:moveTo>
                <a:lnTo>
                  <a:pt x="387837" y="328017"/>
                </a:lnTo>
                <a:cubicBezTo>
                  <a:pt x="389527" y="318646"/>
                  <a:pt x="389932" y="309031"/>
                  <a:pt x="389283" y="299164"/>
                </a:cubicBezTo>
                <a:cubicBezTo>
                  <a:pt x="388634" y="289296"/>
                  <a:pt x="386932" y="279176"/>
                  <a:pt x="384407" y="268794"/>
                </a:cubicBezTo>
                <a:close/>
                <a:moveTo>
                  <a:pt x="66991" y="0"/>
                </a:moveTo>
                <a:lnTo>
                  <a:pt x="6439807" y="0"/>
                </a:lnTo>
                <a:lnTo>
                  <a:pt x="6439807" y="6857999"/>
                </a:lnTo>
                <a:lnTo>
                  <a:pt x="149318" y="6857999"/>
                </a:lnTo>
                <a:lnTo>
                  <a:pt x="149318" y="6857457"/>
                </a:lnTo>
                <a:lnTo>
                  <a:pt x="22079" y="6857457"/>
                </a:lnTo>
                <a:lnTo>
                  <a:pt x="26851" y="6796804"/>
                </a:lnTo>
                <a:cubicBezTo>
                  <a:pt x="32162" y="6777207"/>
                  <a:pt x="39591" y="6758011"/>
                  <a:pt x="44354" y="6738388"/>
                </a:cubicBezTo>
                <a:cubicBezTo>
                  <a:pt x="48736" y="6720103"/>
                  <a:pt x="58832" y="6702955"/>
                  <a:pt x="67214" y="6685617"/>
                </a:cubicBezTo>
                <a:cubicBezTo>
                  <a:pt x="83217" y="6652472"/>
                  <a:pt x="73120" y="6617036"/>
                  <a:pt x="77310" y="6583128"/>
                </a:cubicBezTo>
                <a:cubicBezTo>
                  <a:pt x="78646" y="6572269"/>
                  <a:pt x="80168" y="6561411"/>
                  <a:pt x="82837" y="6550742"/>
                </a:cubicBezTo>
                <a:cubicBezTo>
                  <a:pt x="89885" y="6521593"/>
                  <a:pt x="95981" y="6491874"/>
                  <a:pt x="105698" y="6463490"/>
                </a:cubicBezTo>
                <a:cubicBezTo>
                  <a:pt x="116555" y="6431292"/>
                  <a:pt x="131034" y="6400429"/>
                  <a:pt x="146085" y="6363664"/>
                </a:cubicBezTo>
                <a:cubicBezTo>
                  <a:pt x="142274" y="6350899"/>
                  <a:pt x="131986" y="6331277"/>
                  <a:pt x="131034" y="6311084"/>
                </a:cubicBezTo>
                <a:cubicBezTo>
                  <a:pt x="127795" y="6246121"/>
                  <a:pt x="145512" y="6185351"/>
                  <a:pt x="173519" y="6127247"/>
                </a:cubicBezTo>
                <a:cubicBezTo>
                  <a:pt x="181900" y="6109530"/>
                  <a:pt x="187424" y="6090477"/>
                  <a:pt x="195616" y="6072569"/>
                </a:cubicBezTo>
                <a:cubicBezTo>
                  <a:pt x="198472" y="6066284"/>
                  <a:pt x="204569" y="6058092"/>
                  <a:pt x="210287" y="6056948"/>
                </a:cubicBezTo>
                <a:cubicBezTo>
                  <a:pt x="243432" y="6050282"/>
                  <a:pt x="242862" y="6025515"/>
                  <a:pt x="244766" y="5999796"/>
                </a:cubicBezTo>
                <a:cubicBezTo>
                  <a:pt x="247051" y="5969124"/>
                  <a:pt x="252386" y="5938836"/>
                  <a:pt x="256958" y="5908355"/>
                </a:cubicBezTo>
                <a:cubicBezTo>
                  <a:pt x="257530" y="5904353"/>
                  <a:pt x="261530" y="5900735"/>
                  <a:pt x="264199" y="5897114"/>
                </a:cubicBezTo>
                <a:cubicBezTo>
                  <a:pt x="268199" y="5891590"/>
                  <a:pt x="274296" y="5886447"/>
                  <a:pt x="275818" y="5880348"/>
                </a:cubicBezTo>
                <a:cubicBezTo>
                  <a:pt x="283249" y="5849107"/>
                  <a:pt x="289535" y="5817674"/>
                  <a:pt x="296393" y="5786239"/>
                </a:cubicBezTo>
                <a:cubicBezTo>
                  <a:pt x="297919" y="5779191"/>
                  <a:pt x="299822" y="5771953"/>
                  <a:pt x="302870" y="5765474"/>
                </a:cubicBezTo>
                <a:cubicBezTo>
                  <a:pt x="305728" y="5759378"/>
                  <a:pt x="310682" y="5754234"/>
                  <a:pt x="313730" y="5748136"/>
                </a:cubicBezTo>
                <a:cubicBezTo>
                  <a:pt x="321921" y="5731564"/>
                  <a:pt x="329541" y="5714607"/>
                  <a:pt x="338685" y="5695178"/>
                </a:cubicBezTo>
                <a:cubicBezTo>
                  <a:pt x="321541" y="5684320"/>
                  <a:pt x="331258" y="5669647"/>
                  <a:pt x="339449" y="5651360"/>
                </a:cubicBezTo>
                <a:cubicBezTo>
                  <a:pt x="347831" y="5632691"/>
                  <a:pt x="350497" y="5611164"/>
                  <a:pt x="353546" y="5590590"/>
                </a:cubicBezTo>
                <a:cubicBezTo>
                  <a:pt x="359070" y="5552869"/>
                  <a:pt x="362499" y="5514957"/>
                  <a:pt x="367451" y="5477239"/>
                </a:cubicBezTo>
                <a:cubicBezTo>
                  <a:pt x="368595" y="5469236"/>
                  <a:pt x="370690" y="5460092"/>
                  <a:pt x="375454" y="5453995"/>
                </a:cubicBezTo>
                <a:cubicBezTo>
                  <a:pt x="407459" y="5412276"/>
                  <a:pt x="416411" y="5361598"/>
                  <a:pt x="413366" y="5313403"/>
                </a:cubicBezTo>
                <a:cubicBezTo>
                  <a:pt x="411078" y="5275491"/>
                  <a:pt x="409363" y="5238343"/>
                  <a:pt x="412601" y="5200813"/>
                </a:cubicBezTo>
                <a:cubicBezTo>
                  <a:pt x="412793" y="5197955"/>
                  <a:pt x="412411" y="5194145"/>
                  <a:pt x="410887" y="5192051"/>
                </a:cubicBezTo>
                <a:cubicBezTo>
                  <a:pt x="400791" y="5179097"/>
                  <a:pt x="400029" y="5165570"/>
                  <a:pt x="398315" y="5148995"/>
                </a:cubicBezTo>
                <a:cubicBezTo>
                  <a:pt x="395837" y="5125562"/>
                  <a:pt x="397553" y="5104036"/>
                  <a:pt x="401743" y="5082317"/>
                </a:cubicBezTo>
                <a:cubicBezTo>
                  <a:pt x="404791" y="5066505"/>
                  <a:pt x="411078" y="5050504"/>
                  <a:pt x="419080" y="5036405"/>
                </a:cubicBezTo>
                <a:cubicBezTo>
                  <a:pt x="430320" y="5016785"/>
                  <a:pt x="434701" y="4997922"/>
                  <a:pt x="419841" y="4979253"/>
                </a:cubicBezTo>
                <a:cubicBezTo>
                  <a:pt x="404029" y="4959061"/>
                  <a:pt x="409553" y="4936201"/>
                  <a:pt x="408983" y="4913909"/>
                </a:cubicBezTo>
                <a:cubicBezTo>
                  <a:pt x="408791" y="4904195"/>
                  <a:pt x="409174" y="4893907"/>
                  <a:pt x="406697" y="4884572"/>
                </a:cubicBezTo>
                <a:cubicBezTo>
                  <a:pt x="399647" y="4857522"/>
                  <a:pt x="388978" y="4831420"/>
                  <a:pt x="384216" y="4803988"/>
                </a:cubicBezTo>
                <a:cubicBezTo>
                  <a:pt x="381551" y="4788747"/>
                  <a:pt x="386312" y="4771793"/>
                  <a:pt x="389741" y="4755980"/>
                </a:cubicBezTo>
                <a:cubicBezTo>
                  <a:pt x="393361" y="4739978"/>
                  <a:pt x="398885" y="4724167"/>
                  <a:pt x="404601" y="4708734"/>
                </a:cubicBezTo>
                <a:cubicBezTo>
                  <a:pt x="408411" y="4698258"/>
                  <a:pt x="412031" y="4686828"/>
                  <a:pt x="418889" y="4678445"/>
                </a:cubicBezTo>
                <a:cubicBezTo>
                  <a:pt x="434510" y="4659393"/>
                  <a:pt x="437178" y="4639772"/>
                  <a:pt x="428986" y="4617291"/>
                </a:cubicBezTo>
                <a:cubicBezTo>
                  <a:pt x="427651" y="4613864"/>
                  <a:pt x="427651" y="4609863"/>
                  <a:pt x="427462" y="4606053"/>
                </a:cubicBezTo>
                <a:cubicBezTo>
                  <a:pt x="423462" y="4545086"/>
                  <a:pt x="420984" y="4484127"/>
                  <a:pt x="414888" y="4423545"/>
                </a:cubicBezTo>
                <a:cubicBezTo>
                  <a:pt x="412411" y="4398972"/>
                  <a:pt x="401553" y="4375349"/>
                  <a:pt x="394695" y="4351154"/>
                </a:cubicBezTo>
                <a:cubicBezTo>
                  <a:pt x="393361" y="4346201"/>
                  <a:pt x="391265" y="4340674"/>
                  <a:pt x="392218" y="4335722"/>
                </a:cubicBezTo>
                <a:cubicBezTo>
                  <a:pt x="401743" y="4281810"/>
                  <a:pt x="387837" y="4231324"/>
                  <a:pt x="369547" y="4181603"/>
                </a:cubicBezTo>
                <a:cubicBezTo>
                  <a:pt x="367642" y="4176461"/>
                  <a:pt x="368214" y="4170174"/>
                  <a:pt x="368595" y="4164458"/>
                </a:cubicBezTo>
                <a:cubicBezTo>
                  <a:pt x="369928" y="4148453"/>
                  <a:pt x="376597" y="4131119"/>
                  <a:pt x="372597" y="4116641"/>
                </a:cubicBezTo>
                <a:cubicBezTo>
                  <a:pt x="361545" y="4078159"/>
                  <a:pt x="348211" y="4040058"/>
                  <a:pt x="331447" y="4003861"/>
                </a:cubicBezTo>
                <a:cubicBezTo>
                  <a:pt x="314493" y="3967091"/>
                  <a:pt x="300203" y="3932993"/>
                  <a:pt x="317350" y="3890891"/>
                </a:cubicBezTo>
                <a:cubicBezTo>
                  <a:pt x="324589" y="3872985"/>
                  <a:pt x="319445" y="3849362"/>
                  <a:pt x="317541" y="3828785"/>
                </a:cubicBezTo>
                <a:cubicBezTo>
                  <a:pt x="316016" y="3813737"/>
                  <a:pt x="307442" y="3799258"/>
                  <a:pt x="307442" y="3784397"/>
                </a:cubicBezTo>
                <a:cubicBezTo>
                  <a:pt x="307442" y="3744770"/>
                  <a:pt x="297346" y="3709529"/>
                  <a:pt x="276771" y="3675238"/>
                </a:cubicBezTo>
                <a:cubicBezTo>
                  <a:pt x="268770" y="3661899"/>
                  <a:pt x="274105" y="3641134"/>
                  <a:pt x="272009" y="3623799"/>
                </a:cubicBezTo>
                <a:cubicBezTo>
                  <a:pt x="269533" y="3605509"/>
                  <a:pt x="267247" y="3586653"/>
                  <a:pt x="261721" y="3569124"/>
                </a:cubicBezTo>
                <a:cubicBezTo>
                  <a:pt x="247242" y="3523785"/>
                  <a:pt x="230859" y="3479015"/>
                  <a:pt x="215618" y="3433866"/>
                </a:cubicBezTo>
                <a:cubicBezTo>
                  <a:pt x="203045" y="3396719"/>
                  <a:pt x="212952" y="3360139"/>
                  <a:pt x="218285" y="3323372"/>
                </a:cubicBezTo>
                <a:cubicBezTo>
                  <a:pt x="221716" y="3300319"/>
                  <a:pt x="229907" y="3278795"/>
                  <a:pt x="217715" y="3252885"/>
                </a:cubicBezTo>
                <a:cubicBezTo>
                  <a:pt x="206093" y="3228119"/>
                  <a:pt x="208761" y="3196686"/>
                  <a:pt x="202474" y="3168870"/>
                </a:cubicBezTo>
                <a:cubicBezTo>
                  <a:pt x="197141" y="3145436"/>
                  <a:pt x="188566" y="3122770"/>
                  <a:pt x="180184" y="3100099"/>
                </a:cubicBezTo>
                <a:cubicBezTo>
                  <a:pt x="168753" y="3069235"/>
                  <a:pt x="156753" y="3038756"/>
                  <a:pt x="162468" y="3005035"/>
                </a:cubicBezTo>
                <a:cubicBezTo>
                  <a:pt x="168946" y="2966742"/>
                  <a:pt x="144561" y="2940455"/>
                  <a:pt x="128367" y="2910353"/>
                </a:cubicBezTo>
                <a:cubicBezTo>
                  <a:pt x="117318" y="2889587"/>
                  <a:pt x="109126" y="2866918"/>
                  <a:pt x="102267" y="2844248"/>
                </a:cubicBezTo>
                <a:cubicBezTo>
                  <a:pt x="93313" y="2813958"/>
                  <a:pt x="87978" y="2782716"/>
                  <a:pt x="79217" y="2752235"/>
                </a:cubicBezTo>
                <a:cubicBezTo>
                  <a:pt x="66072" y="2706131"/>
                  <a:pt x="55784" y="2659455"/>
                  <a:pt x="63024" y="2611450"/>
                </a:cubicBezTo>
                <a:cubicBezTo>
                  <a:pt x="66262" y="2589352"/>
                  <a:pt x="66072" y="2568774"/>
                  <a:pt x="61307" y="2546678"/>
                </a:cubicBezTo>
                <a:cubicBezTo>
                  <a:pt x="53497" y="2510483"/>
                  <a:pt x="52545" y="2473333"/>
                  <a:pt x="23399" y="2444184"/>
                </a:cubicBezTo>
                <a:cubicBezTo>
                  <a:pt x="13111" y="2433897"/>
                  <a:pt x="10446" y="2415420"/>
                  <a:pt x="5110" y="2400369"/>
                </a:cubicBezTo>
                <a:cubicBezTo>
                  <a:pt x="-1178" y="2383032"/>
                  <a:pt x="2062" y="2370270"/>
                  <a:pt x="20352" y="2360933"/>
                </a:cubicBezTo>
                <a:cubicBezTo>
                  <a:pt x="28541" y="2356744"/>
                  <a:pt x="36543" y="2344741"/>
                  <a:pt x="37878" y="2335405"/>
                </a:cubicBezTo>
                <a:cubicBezTo>
                  <a:pt x="41877" y="2307402"/>
                  <a:pt x="35972" y="2281683"/>
                  <a:pt x="23017" y="2254633"/>
                </a:cubicBezTo>
                <a:cubicBezTo>
                  <a:pt x="10825" y="2229296"/>
                  <a:pt x="12159" y="2197670"/>
                  <a:pt x="7395" y="2168903"/>
                </a:cubicBezTo>
                <a:cubicBezTo>
                  <a:pt x="5681" y="2158712"/>
                  <a:pt x="3062" y="2148519"/>
                  <a:pt x="871" y="2138304"/>
                </a:cubicBezTo>
                <a:lnTo>
                  <a:pt x="0" y="2131532"/>
                </a:lnTo>
                <a:lnTo>
                  <a:pt x="0" y="2072225"/>
                </a:lnTo>
                <a:lnTo>
                  <a:pt x="251" y="2069340"/>
                </a:lnTo>
                <a:cubicBezTo>
                  <a:pt x="2061" y="2056600"/>
                  <a:pt x="4156" y="2043835"/>
                  <a:pt x="5299" y="2030977"/>
                </a:cubicBezTo>
                <a:cubicBezTo>
                  <a:pt x="7203" y="2010974"/>
                  <a:pt x="6442" y="1990589"/>
                  <a:pt x="8729" y="1970586"/>
                </a:cubicBezTo>
                <a:cubicBezTo>
                  <a:pt x="10446" y="1954202"/>
                  <a:pt x="14826" y="1938009"/>
                  <a:pt x="18445" y="1921817"/>
                </a:cubicBezTo>
                <a:cubicBezTo>
                  <a:pt x="19779" y="1915912"/>
                  <a:pt x="24922" y="1910004"/>
                  <a:pt x="24161" y="1904673"/>
                </a:cubicBezTo>
                <a:cubicBezTo>
                  <a:pt x="15970" y="1851709"/>
                  <a:pt x="52545" y="1813610"/>
                  <a:pt x="68738" y="1768838"/>
                </a:cubicBezTo>
                <a:cubicBezTo>
                  <a:pt x="85885" y="1721785"/>
                  <a:pt x="112174" y="1676253"/>
                  <a:pt x="104364" y="1623675"/>
                </a:cubicBezTo>
                <a:cubicBezTo>
                  <a:pt x="99601" y="1591859"/>
                  <a:pt x="88551" y="1561189"/>
                  <a:pt x="81883" y="1529563"/>
                </a:cubicBezTo>
                <a:cubicBezTo>
                  <a:pt x="79597" y="1518324"/>
                  <a:pt x="79979" y="1505751"/>
                  <a:pt x="82264" y="1494509"/>
                </a:cubicBezTo>
                <a:cubicBezTo>
                  <a:pt x="92744" y="1440216"/>
                  <a:pt x="94267" y="1386684"/>
                  <a:pt x="77120" y="1333341"/>
                </a:cubicBezTo>
                <a:cubicBezTo>
                  <a:pt x="74262" y="1324198"/>
                  <a:pt x="71597" y="1314483"/>
                  <a:pt x="71597" y="1304955"/>
                </a:cubicBezTo>
                <a:cubicBezTo>
                  <a:pt x="71597" y="1252757"/>
                  <a:pt x="75597" y="1201512"/>
                  <a:pt x="94267" y="1151600"/>
                </a:cubicBezTo>
                <a:cubicBezTo>
                  <a:pt x="100554" y="1134834"/>
                  <a:pt x="96553" y="1114449"/>
                  <a:pt x="98078" y="1095972"/>
                </a:cubicBezTo>
                <a:cubicBezTo>
                  <a:pt x="99409" y="1078826"/>
                  <a:pt x="99981" y="1061298"/>
                  <a:pt x="104364" y="1044725"/>
                </a:cubicBezTo>
                <a:cubicBezTo>
                  <a:pt x="110839" y="1020529"/>
                  <a:pt x="111601" y="998052"/>
                  <a:pt x="105887" y="973095"/>
                </a:cubicBezTo>
                <a:cubicBezTo>
                  <a:pt x="100554" y="949281"/>
                  <a:pt x="103220" y="923562"/>
                  <a:pt x="103029" y="898797"/>
                </a:cubicBezTo>
                <a:cubicBezTo>
                  <a:pt x="102839" y="871173"/>
                  <a:pt x="102649" y="843552"/>
                  <a:pt x="103601" y="815929"/>
                </a:cubicBezTo>
                <a:cubicBezTo>
                  <a:pt x="103981" y="804877"/>
                  <a:pt x="111601" y="792306"/>
                  <a:pt x="108553" y="783158"/>
                </a:cubicBezTo>
                <a:cubicBezTo>
                  <a:pt x="98267" y="753633"/>
                  <a:pt x="110649" y="724104"/>
                  <a:pt x="105127" y="694576"/>
                </a:cubicBezTo>
                <a:cubicBezTo>
                  <a:pt x="102267" y="680096"/>
                  <a:pt x="110078" y="663713"/>
                  <a:pt x="110839" y="648092"/>
                </a:cubicBezTo>
                <a:cubicBezTo>
                  <a:pt x="112174" y="622564"/>
                  <a:pt x="111601" y="597037"/>
                  <a:pt x="111983" y="571508"/>
                </a:cubicBezTo>
                <a:cubicBezTo>
                  <a:pt x="112174" y="563125"/>
                  <a:pt x="112936" y="554933"/>
                  <a:pt x="113318" y="546552"/>
                </a:cubicBezTo>
                <a:cubicBezTo>
                  <a:pt x="113697" y="539121"/>
                  <a:pt x="115411" y="531310"/>
                  <a:pt x="114081" y="524262"/>
                </a:cubicBezTo>
                <a:cubicBezTo>
                  <a:pt x="109315" y="498733"/>
                  <a:pt x="101505" y="473587"/>
                  <a:pt x="98457" y="447870"/>
                </a:cubicBezTo>
                <a:cubicBezTo>
                  <a:pt x="95792" y="425581"/>
                  <a:pt x="99409" y="402529"/>
                  <a:pt x="97505" y="380050"/>
                </a:cubicBezTo>
                <a:cubicBezTo>
                  <a:pt x="94267" y="340425"/>
                  <a:pt x="88551" y="300800"/>
                  <a:pt x="84930" y="261173"/>
                </a:cubicBezTo>
                <a:cubicBezTo>
                  <a:pt x="84168" y="252600"/>
                  <a:pt x="88934" y="243648"/>
                  <a:pt x="89314" y="234883"/>
                </a:cubicBezTo>
                <a:cubicBezTo>
                  <a:pt x="90266" y="207450"/>
                  <a:pt x="90457" y="180017"/>
                  <a:pt x="91027" y="152584"/>
                </a:cubicBezTo>
                <a:cubicBezTo>
                  <a:pt x="91218" y="136963"/>
                  <a:pt x="90647" y="121150"/>
                  <a:pt x="92361" y="105718"/>
                </a:cubicBezTo>
                <a:cubicBezTo>
                  <a:pt x="94647" y="85336"/>
                  <a:pt x="98078" y="66857"/>
                  <a:pt x="83217" y="47806"/>
                </a:cubicBezTo>
                <a:cubicBezTo>
                  <a:pt x="77453" y="40471"/>
                  <a:pt x="73691" y="32636"/>
                  <a:pt x="71207" y="24480"/>
                </a:cubicBezTo>
                <a:close/>
              </a:path>
            </a:pathLst>
          </a:custGeom>
          <a:effectLst>
            <a:outerShdw blurRad="381000" dist="152400" dir="10800000" algn="tr" rotWithShape="0">
              <a:prstClr val="black">
                <a:alpha val="10000"/>
              </a:prstClr>
            </a:outerShdw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EA04677-6B2C-40F4-975C-ED91965527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32356" y="0"/>
            <a:ext cx="874718" cy="6857455"/>
            <a:chOff x="5632356" y="0"/>
            <a:chExt cx="874718" cy="6857455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F1ABE2E-F19F-4BD3-B0FA-8A2D8885B9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6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86D0F14-D449-4833-830D-A382829E2D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621161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3D6EC93-F369-413E-AA67-5D4104161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B3C82A-E5E6-3CA4-19D9-8C5E55085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641752"/>
            <a:ext cx="4394200" cy="1323439"/>
          </a:xfrm>
        </p:spPr>
        <p:txBody>
          <a:bodyPr anchor="t">
            <a:normAutofit/>
          </a:bodyPr>
          <a:lstStyle/>
          <a:p>
            <a:r>
              <a:rPr lang="en-US" sz="4000">
                <a:solidFill>
                  <a:schemeClr val="bg1"/>
                </a:solidFill>
              </a:rPr>
              <a:t>Reels and Videos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BD3A04-7467-4C42-B94E-76A21456F9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3146400"/>
            <a:ext cx="4394200" cy="2454300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chemeClr val="bg1">
                    <a:alpha val="80000"/>
                  </a:schemeClr>
                </a:solidFill>
              </a:rPr>
              <a:t>Do not have to high quality</a:t>
            </a:r>
          </a:p>
          <a:p>
            <a:r>
              <a:rPr lang="en-US" sz="2000">
                <a:solidFill>
                  <a:schemeClr val="bg1">
                    <a:alpha val="80000"/>
                  </a:schemeClr>
                </a:solidFill>
              </a:rPr>
              <a:t>Authentic videos are good</a:t>
            </a:r>
          </a:p>
          <a:p>
            <a:r>
              <a:rPr lang="en-US" sz="2000">
                <a:solidFill>
                  <a:schemeClr val="bg1">
                    <a:alpha val="80000"/>
                  </a:schemeClr>
                </a:solidFill>
              </a:rPr>
              <a:t>Does not have to be whole services</a:t>
            </a:r>
          </a:p>
          <a:p>
            <a:r>
              <a:rPr lang="en-US" sz="2000">
                <a:solidFill>
                  <a:schemeClr val="bg1">
                    <a:alpha val="80000"/>
                  </a:schemeClr>
                </a:solidFill>
              </a:rPr>
              <a:t>Singings</a:t>
            </a:r>
          </a:p>
          <a:p>
            <a:r>
              <a:rPr lang="en-US" sz="2000">
                <a:solidFill>
                  <a:schemeClr val="bg1">
                    <a:alpha val="80000"/>
                  </a:schemeClr>
                </a:solidFill>
              </a:rPr>
              <a:t>Devotions</a:t>
            </a:r>
          </a:p>
          <a:p>
            <a:r>
              <a:rPr lang="en-US" sz="2000">
                <a:solidFill>
                  <a:schemeClr val="bg1">
                    <a:alpha val="80000"/>
                  </a:schemeClr>
                </a:solidFill>
              </a:rPr>
              <a:t>Announcements</a:t>
            </a:r>
          </a:p>
        </p:txBody>
      </p:sp>
      <p:pic>
        <p:nvPicPr>
          <p:cNvPr id="5" name="Picture 4" descr="A picture containing tree, outdoor, sky, building&#10;&#10;Description automatically generated">
            <a:extLst>
              <a:ext uri="{FF2B5EF4-FFF2-40B4-BE49-F238E27FC236}">
                <a16:creationId xmlns:a16="http://schemas.microsoft.com/office/drawing/2014/main" id="{29662AFF-7270-9188-CC48-D90780D1B7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6" r="18638"/>
          <a:stretch/>
        </p:blipFill>
        <p:spPr>
          <a:xfrm>
            <a:off x="5752193" y="10"/>
            <a:ext cx="6439807" cy="6857989"/>
          </a:xfrm>
          <a:custGeom>
            <a:avLst/>
            <a:gdLst/>
            <a:ahLst/>
            <a:cxnLst/>
            <a:rect l="l" t="t" r="r" b="b"/>
            <a:pathLst>
              <a:path w="6439807" h="6857999">
                <a:moveTo>
                  <a:pt x="752157" y="6118149"/>
                </a:moveTo>
                <a:cubicBezTo>
                  <a:pt x="745608" y="6124102"/>
                  <a:pt x="737987" y="6129341"/>
                  <a:pt x="730938" y="6133722"/>
                </a:cubicBezTo>
                <a:cubicBezTo>
                  <a:pt x="723794" y="6138152"/>
                  <a:pt x="718448" y="6143474"/>
                  <a:pt x="714778" y="6149379"/>
                </a:cubicBezTo>
                <a:lnTo>
                  <a:pt x="709303" y="6166562"/>
                </a:lnTo>
                <a:lnTo>
                  <a:pt x="714778" y="6149380"/>
                </a:lnTo>
                <a:cubicBezTo>
                  <a:pt x="718448" y="6143474"/>
                  <a:pt x="723794" y="6138152"/>
                  <a:pt x="730938" y="6133723"/>
                </a:cubicBezTo>
                <a:cubicBezTo>
                  <a:pt x="737987" y="6129341"/>
                  <a:pt x="745608" y="6124102"/>
                  <a:pt x="752157" y="6118149"/>
                </a:cubicBezTo>
                <a:close/>
                <a:moveTo>
                  <a:pt x="844000" y="4941372"/>
                </a:moveTo>
                <a:lnTo>
                  <a:pt x="840670" y="4950868"/>
                </a:lnTo>
                <a:lnTo>
                  <a:pt x="830985" y="4991382"/>
                </a:lnTo>
                <a:lnTo>
                  <a:pt x="840670" y="4950869"/>
                </a:lnTo>
                <a:close/>
                <a:moveTo>
                  <a:pt x="840061" y="4749807"/>
                </a:moveTo>
                <a:cubicBezTo>
                  <a:pt x="852197" y="4762827"/>
                  <a:pt x="853054" y="4781365"/>
                  <a:pt x="854768" y="4799797"/>
                </a:cubicBezTo>
                <a:cubicBezTo>
                  <a:pt x="853054" y="4781365"/>
                  <a:pt x="852197" y="4762826"/>
                  <a:pt x="840061" y="4749807"/>
                </a:cubicBezTo>
                <a:close/>
                <a:moveTo>
                  <a:pt x="822263" y="4543185"/>
                </a:moveTo>
                <a:lnTo>
                  <a:pt x="816857" y="4557091"/>
                </a:lnTo>
                <a:cubicBezTo>
                  <a:pt x="805236" y="4573618"/>
                  <a:pt x="796449" y="4588275"/>
                  <a:pt x="790493" y="4602021"/>
                </a:cubicBezTo>
                <a:cubicBezTo>
                  <a:pt x="796449" y="4588275"/>
                  <a:pt x="805236" y="4573618"/>
                  <a:pt x="816857" y="4557092"/>
                </a:cubicBezTo>
                <a:cubicBezTo>
                  <a:pt x="819238" y="4553662"/>
                  <a:pt x="821286" y="4548281"/>
                  <a:pt x="822263" y="4543185"/>
                </a:cubicBezTo>
                <a:close/>
                <a:moveTo>
                  <a:pt x="356045" y="2819253"/>
                </a:moveTo>
                <a:lnTo>
                  <a:pt x="344401" y="2827483"/>
                </a:lnTo>
                <a:lnTo>
                  <a:pt x="344399" y="2827486"/>
                </a:lnTo>
                <a:lnTo>
                  <a:pt x="325551" y="2842392"/>
                </a:lnTo>
                <a:lnTo>
                  <a:pt x="315896" y="2861156"/>
                </a:lnTo>
                <a:lnTo>
                  <a:pt x="344399" y="2827486"/>
                </a:lnTo>
                <a:lnTo>
                  <a:pt x="344401" y="2827484"/>
                </a:lnTo>
                <a:close/>
                <a:moveTo>
                  <a:pt x="425699" y="1974015"/>
                </a:moveTo>
                <a:cubicBezTo>
                  <a:pt x="427224" y="1991685"/>
                  <a:pt x="433462" y="2008497"/>
                  <a:pt x="449941" y="2023547"/>
                </a:cubicBezTo>
                <a:cubicBezTo>
                  <a:pt x="441702" y="2016020"/>
                  <a:pt x="436022" y="2008056"/>
                  <a:pt x="432213" y="1999763"/>
                </a:cubicBezTo>
                <a:close/>
                <a:moveTo>
                  <a:pt x="442893" y="1768838"/>
                </a:moveTo>
                <a:cubicBezTo>
                  <a:pt x="451656" y="1779981"/>
                  <a:pt x="453942" y="1790986"/>
                  <a:pt x="452275" y="1801558"/>
                </a:cubicBezTo>
                <a:lnTo>
                  <a:pt x="451495" y="1785412"/>
                </a:lnTo>
                <a:cubicBezTo>
                  <a:pt x="450037" y="1779948"/>
                  <a:pt x="447274" y="1774411"/>
                  <a:pt x="442893" y="1768838"/>
                </a:cubicBezTo>
                <a:close/>
                <a:moveTo>
                  <a:pt x="333304" y="520953"/>
                </a:moveTo>
                <a:cubicBezTo>
                  <a:pt x="333742" y="528850"/>
                  <a:pt x="335479" y="536547"/>
                  <a:pt x="337867" y="544146"/>
                </a:cubicBezTo>
                <a:lnTo>
                  <a:pt x="340032" y="549926"/>
                </a:lnTo>
                <a:lnTo>
                  <a:pt x="340448" y="551717"/>
                </a:lnTo>
                <a:lnTo>
                  <a:pt x="346286" y="566616"/>
                </a:lnTo>
                <a:lnTo>
                  <a:pt x="346338" y="566754"/>
                </a:lnTo>
                <a:lnTo>
                  <a:pt x="352655" y="583595"/>
                </a:lnTo>
                <a:lnTo>
                  <a:pt x="359451" y="612658"/>
                </a:lnTo>
                <a:cubicBezTo>
                  <a:pt x="358988" y="604728"/>
                  <a:pt x="357231" y="597005"/>
                  <a:pt x="354829" y="589388"/>
                </a:cubicBezTo>
                <a:lnTo>
                  <a:pt x="352655" y="583595"/>
                </a:lnTo>
                <a:lnTo>
                  <a:pt x="352236" y="581804"/>
                </a:lnTo>
                <a:lnTo>
                  <a:pt x="346286" y="566616"/>
                </a:lnTo>
                <a:lnTo>
                  <a:pt x="340032" y="549926"/>
                </a:lnTo>
                <a:close/>
                <a:moveTo>
                  <a:pt x="384407" y="268794"/>
                </a:moveTo>
                <a:lnTo>
                  <a:pt x="387837" y="328017"/>
                </a:lnTo>
                <a:cubicBezTo>
                  <a:pt x="389527" y="318646"/>
                  <a:pt x="389932" y="309031"/>
                  <a:pt x="389283" y="299164"/>
                </a:cubicBezTo>
                <a:cubicBezTo>
                  <a:pt x="388634" y="289296"/>
                  <a:pt x="386932" y="279176"/>
                  <a:pt x="384407" y="268794"/>
                </a:cubicBezTo>
                <a:close/>
                <a:moveTo>
                  <a:pt x="66991" y="0"/>
                </a:moveTo>
                <a:lnTo>
                  <a:pt x="6439807" y="0"/>
                </a:lnTo>
                <a:lnTo>
                  <a:pt x="6439807" y="6857999"/>
                </a:lnTo>
                <a:lnTo>
                  <a:pt x="149318" y="6857999"/>
                </a:lnTo>
                <a:lnTo>
                  <a:pt x="149318" y="6857457"/>
                </a:lnTo>
                <a:lnTo>
                  <a:pt x="22079" y="6857457"/>
                </a:lnTo>
                <a:lnTo>
                  <a:pt x="26851" y="6796804"/>
                </a:lnTo>
                <a:cubicBezTo>
                  <a:pt x="32162" y="6777207"/>
                  <a:pt x="39591" y="6758011"/>
                  <a:pt x="44354" y="6738388"/>
                </a:cubicBezTo>
                <a:cubicBezTo>
                  <a:pt x="48736" y="6720103"/>
                  <a:pt x="58832" y="6702955"/>
                  <a:pt x="67214" y="6685617"/>
                </a:cubicBezTo>
                <a:cubicBezTo>
                  <a:pt x="83217" y="6652472"/>
                  <a:pt x="73120" y="6617036"/>
                  <a:pt x="77310" y="6583128"/>
                </a:cubicBezTo>
                <a:cubicBezTo>
                  <a:pt x="78646" y="6572269"/>
                  <a:pt x="80168" y="6561411"/>
                  <a:pt x="82837" y="6550742"/>
                </a:cubicBezTo>
                <a:cubicBezTo>
                  <a:pt x="89885" y="6521593"/>
                  <a:pt x="95981" y="6491874"/>
                  <a:pt x="105698" y="6463490"/>
                </a:cubicBezTo>
                <a:cubicBezTo>
                  <a:pt x="116555" y="6431292"/>
                  <a:pt x="131034" y="6400429"/>
                  <a:pt x="146085" y="6363664"/>
                </a:cubicBezTo>
                <a:cubicBezTo>
                  <a:pt x="142274" y="6350899"/>
                  <a:pt x="131986" y="6331277"/>
                  <a:pt x="131034" y="6311084"/>
                </a:cubicBezTo>
                <a:cubicBezTo>
                  <a:pt x="127795" y="6246121"/>
                  <a:pt x="145512" y="6185351"/>
                  <a:pt x="173519" y="6127247"/>
                </a:cubicBezTo>
                <a:cubicBezTo>
                  <a:pt x="181900" y="6109530"/>
                  <a:pt x="187424" y="6090477"/>
                  <a:pt x="195616" y="6072569"/>
                </a:cubicBezTo>
                <a:cubicBezTo>
                  <a:pt x="198472" y="6066284"/>
                  <a:pt x="204569" y="6058092"/>
                  <a:pt x="210287" y="6056948"/>
                </a:cubicBezTo>
                <a:cubicBezTo>
                  <a:pt x="243432" y="6050282"/>
                  <a:pt x="242862" y="6025515"/>
                  <a:pt x="244766" y="5999796"/>
                </a:cubicBezTo>
                <a:cubicBezTo>
                  <a:pt x="247051" y="5969124"/>
                  <a:pt x="252386" y="5938836"/>
                  <a:pt x="256958" y="5908355"/>
                </a:cubicBezTo>
                <a:cubicBezTo>
                  <a:pt x="257530" y="5904353"/>
                  <a:pt x="261530" y="5900735"/>
                  <a:pt x="264199" y="5897114"/>
                </a:cubicBezTo>
                <a:cubicBezTo>
                  <a:pt x="268199" y="5891590"/>
                  <a:pt x="274296" y="5886447"/>
                  <a:pt x="275818" y="5880348"/>
                </a:cubicBezTo>
                <a:cubicBezTo>
                  <a:pt x="283249" y="5849107"/>
                  <a:pt x="289535" y="5817674"/>
                  <a:pt x="296393" y="5786239"/>
                </a:cubicBezTo>
                <a:cubicBezTo>
                  <a:pt x="297919" y="5779191"/>
                  <a:pt x="299822" y="5771953"/>
                  <a:pt x="302870" y="5765474"/>
                </a:cubicBezTo>
                <a:cubicBezTo>
                  <a:pt x="305728" y="5759378"/>
                  <a:pt x="310682" y="5754234"/>
                  <a:pt x="313730" y="5748136"/>
                </a:cubicBezTo>
                <a:cubicBezTo>
                  <a:pt x="321921" y="5731564"/>
                  <a:pt x="329541" y="5714607"/>
                  <a:pt x="338685" y="5695178"/>
                </a:cubicBezTo>
                <a:cubicBezTo>
                  <a:pt x="321541" y="5684320"/>
                  <a:pt x="331258" y="5669647"/>
                  <a:pt x="339449" y="5651360"/>
                </a:cubicBezTo>
                <a:cubicBezTo>
                  <a:pt x="347831" y="5632691"/>
                  <a:pt x="350497" y="5611164"/>
                  <a:pt x="353546" y="5590590"/>
                </a:cubicBezTo>
                <a:cubicBezTo>
                  <a:pt x="359070" y="5552869"/>
                  <a:pt x="362499" y="5514957"/>
                  <a:pt x="367451" y="5477239"/>
                </a:cubicBezTo>
                <a:cubicBezTo>
                  <a:pt x="368595" y="5469236"/>
                  <a:pt x="370690" y="5460092"/>
                  <a:pt x="375454" y="5453995"/>
                </a:cubicBezTo>
                <a:cubicBezTo>
                  <a:pt x="407459" y="5412276"/>
                  <a:pt x="416411" y="5361598"/>
                  <a:pt x="413366" y="5313403"/>
                </a:cubicBezTo>
                <a:cubicBezTo>
                  <a:pt x="411078" y="5275491"/>
                  <a:pt x="409363" y="5238343"/>
                  <a:pt x="412601" y="5200813"/>
                </a:cubicBezTo>
                <a:cubicBezTo>
                  <a:pt x="412793" y="5197955"/>
                  <a:pt x="412411" y="5194145"/>
                  <a:pt x="410887" y="5192051"/>
                </a:cubicBezTo>
                <a:cubicBezTo>
                  <a:pt x="400791" y="5179097"/>
                  <a:pt x="400029" y="5165570"/>
                  <a:pt x="398315" y="5148995"/>
                </a:cubicBezTo>
                <a:cubicBezTo>
                  <a:pt x="395837" y="5125562"/>
                  <a:pt x="397553" y="5104036"/>
                  <a:pt x="401743" y="5082317"/>
                </a:cubicBezTo>
                <a:cubicBezTo>
                  <a:pt x="404791" y="5066505"/>
                  <a:pt x="411078" y="5050504"/>
                  <a:pt x="419080" y="5036405"/>
                </a:cubicBezTo>
                <a:cubicBezTo>
                  <a:pt x="430320" y="5016785"/>
                  <a:pt x="434701" y="4997922"/>
                  <a:pt x="419841" y="4979253"/>
                </a:cubicBezTo>
                <a:cubicBezTo>
                  <a:pt x="404029" y="4959061"/>
                  <a:pt x="409553" y="4936201"/>
                  <a:pt x="408983" y="4913909"/>
                </a:cubicBezTo>
                <a:cubicBezTo>
                  <a:pt x="408791" y="4904195"/>
                  <a:pt x="409174" y="4893907"/>
                  <a:pt x="406697" y="4884572"/>
                </a:cubicBezTo>
                <a:cubicBezTo>
                  <a:pt x="399647" y="4857522"/>
                  <a:pt x="388978" y="4831420"/>
                  <a:pt x="384216" y="4803988"/>
                </a:cubicBezTo>
                <a:cubicBezTo>
                  <a:pt x="381551" y="4788747"/>
                  <a:pt x="386312" y="4771793"/>
                  <a:pt x="389741" y="4755980"/>
                </a:cubicBezTo>
                <a:cubicBezTo>
                  <a:pt x="393361" y="4739978"/>
                  <a:pt x="398885" y="4724167"/>
                  <a:pt x="404601" y="4708734"/>
                </a:cubicBezTo>
                <a:cubicBezTo>
                  <a:pt x="408411" y="4698258"/>
                  <a:pt x="412031" y="4686828"/>
                  <a:pt x="418889" y="4678445"/>
                </a:cubicBezTo>
                <a:cubicBezTo>
                  <a:pt x="434510" y="4659393"/>
                  <a:pt x="437178" y="4639772"/>
                  <a:pt x="428986" y="4617291"/>
                </a:cubicBezTo>
                <a:cubicBezTo>
                  <a:pt x="427651" y="4613864"/>
                  <a:pt x="427651" y="4609863"/>
                  <a:pt x="427462" y="4606053"/>
                </a:cubicBezTo>
                <a:cubicBezTo>
                  <a:pt x="423462" y="4545086"/>
                  <a:pt x="420984" y="4484127"/>
                  <a:pt x="414888" y="4423545"/>
                </a:cubicBezTo>
                <a:cubicBezTo>
                  <a:pt x="412411" y="4398972"/>
                  <a:pt x="401553" y="4375349"/>
                  <a:pt x="394695" y="4351154"/>
                </a:cubicBezTo>
                <a:cubicBezTo>
                  <a:pt x="393361" y="4346201"/>
                  <a:pt x="391265" y="4340674"/>
                  <a:pt x="392218" y="4335722"/>
                </a:cubicBezTo>
                <a:cubicBezTo>
                  <a:pt x="401743" y="4281810"/>
                  <a:pt x="387837" y="4231324"/>
                  <a:pt x="369547" y="4181603"/>
                </a:cubicBezTo>
                <a:cubicBezTo>
                  <a:pt x="367642" y="4176461"/>
                  <a:pt x="368214" y="4170174"/>
                  <a:pt x="368595" y="4164458"/>
                </a:cubicBezTo>
                <a:cubicBezTo>
                  <a:pt x="369928" y="4148453"/>
                  <a:pt x="376597" y="4131119"/>
                  <a:pt x="372597" y="4116641"/>
                </a:cubicBezTo>
                <a:cubicBezTo>
                  <a:pt x="361545" y="4078159"/>
                  <a:pt x="348211" y="4040058"/>
                  <a:pt x="331447" y="4003861"/>
                </a:cubicBezTo>
                <a:cubicBezTo>
                  <a:pt x="314493" y="3967091"/>
                  <a:pt x="300203" y="3932993"/>
                  <a:pt x="317350" y="3890891"/>
                </a:cubicBezTo>
                <a:cubicBezTo>
                  <a:pt x="324589" y="3872985"/>
                  <a:pt x="319445" y="3849362"/>
                  <a:pt x="317541" y="3828785"/>
                </a:cubicBezTo>
                <a:cubicBezTo>
                  <a:pt x="316016" y="3813737"/>
                  <a:pt x="307442" y="3799258"/>
                  <a:pt x="307442" y="3784397"/>
                </a:cubicBezTo>
                <a:cubicBezTo>
                  <a:pt x="307442" y="3744770"/>
                  <a:pt x="297346" y="3709529"/>
                  <a:pt x="276771" y="3675238"/>
                </a:cubicBezTo>
                <a:cubicBezTo>
                  <a:pt x="268770" y="3661899"/>
                  <a:pt x="274105" y="3641134"/>
                  <a:pt x="272009" y="3623799"/>
                </a:cubicBezTo>
                <a:cubicBezTo>
                  <a:pt x="269533" y="3605509"/>
                  <a:pt x="267247" y="3586653"/>
                  <a:pt x="261721" y="3569124"/>
                </a:cubicBezTo>
                <a:cubicBezTo>
                  <a:pt x="247242" y="3523785"/>
                  <a:pt x="230859" y="3479015"/>
                  <a:pt x="215618" y="3433866"/>
                </a:cubicBezTo>
                <a:cubicBezTo>
                  <a:pt x="203045" y="3396719"/>
                  <a:pt x="212952" y="3360139"/>
                  <a:pt x="218285" y="3323372"/>
                </a:cubicBezTo>
                <a:cubicBezTo>
                  <a:pt x="221716" y="3300319"/>
                  <a:pt x="229907" y="3278795"/>
                  <a:pt x="217715" y="3252885"/>
                </a:cubicBezTo>
                <a:cubicBezTo>
                  <a:pt x="206093" y="3228119"/>
                  <a:pt x="208761" y="3196686"/>
                  <a:pt x="202474" y="3168870"/>
                </a:cubicBezTo>
                <a:cubicBezTo>
                  <a:pt x="197141" y="3145436"/>
                  <a:pt x="188566" y="3122770"/>
                  <a:pt x="180184" y="3100099"/>
                </a:cubicBezTo>
                <a:cubicBezTo>
                  <a:pt x="168753" y="3069235"/>
                  <a:pt x="156753" y="3038756"/>
                  <a:pt x="162468" y="3005035"/>
                </a:cubicBezTo>
                <a:cubicBezTo>
                  <a:pt x="168946" y="2966742"/>
                  <a:pt x="144561" y="2940455"/>
                  <a:pt x="128367" y="2910353"/>
                </a:cubicBezTo>
                <a:cubicBezTo>
                  <a:pt x="117318" y="2889587"/>
                  <a:pt x="109126" y="2866918"/>
                  <a:pt x="102267" y="2844248"/>
                </a:cubicBezTo>
                <a:cubicBezTo>
                  <a:pt x="93313" y="2813958"/>
                  <a:pt x="87978" y="2782716"/>
                  <a:pt x="79217" y="2752235"/>
                </a:cubicBezTo>
                <a:cubicBezTo>
                  <a:pt x="66072" y="2706131"/>
                  <a:pt x="55784" y="2659455"/>
                  <a:pt x="63024" y="2611450"/>
                </a:cubicBezTo>
                <a:cubicBezTo>
                  <a:pt x="66262" y="2589352"/>
                  <a:pt x="66072" y="2568774"/>
                  <a:pt x="61307" y="2546678"/>
                </a:cubicBezTo>
                <a:cubicBezTo>
                  <a:pt x="53497" y="2510483"/>
                  <a:pt x="52545" y="2473333"/>
                  <a:pt x="23399" y="2444184"/>
                </a:cubicBezTo>
                <a:cubicBezTo>
                  <a:pt x="13111" y="2433897"/>
                  <a:pt x="10446" y="2415420"/>
                  <a:pt x="5110" y="2400369"/>
                </a:cubicBezTo>
                <a:cubicBezTo>
                  <a:pt x="-1178" y="2383032"/>
                  <a:pt x="2062" y="2370270"/>
                  <a:pt x="20352" y="2360933"/>
                </a:cubicBezTo>
                <a:cubicBezTo>
                  <a:pt x="28541" y="2356744"/>
                  <a:pt x="36543" y="2344741"/>
                  <a:pt x="37878" y="2335405"/>
                </a:cubicBezTo>
                <a:cubicBezTo>
                  <a:pt x="41877" y="2307402"/>
                  <a:pt x="35972" y="2281683"/>
                  <a:pt x="23017" y="2254633"/>
                </a:cubicBezTo>
                <a:cubicBezTo>
                  <a:pt x="10825" y="2229296"/>
                  <a:pt x="12159" y="2197670"/>
                  <a:pt x="7395" y="2168903"/>
                </a:cubicBezTo>
                <a:cubicBezTo>
                  <a:pt x="5681" y="2158712"/>
                  <a:pt x="3062" y="2148519"/>
                  <a:pt x="871" y="2138304"/>
                </a:cubicBezTo>
                <a:lnTo>
                  <a:pt x="0" y="2131532"/>
                </a:lnTo>
                <a:lnTo>
                  <a:pt x="0" y="2072225"/>
                </a:lnTo>
                <a:lnTo>
                  <a:pt x="251" y="2069340"/>
                </a:lnTo>
                <a:cubicBezTo>
                  <a:pt x="2061" y="2056600"/>
                  <a:pt x="4156" y="2043835"/>
                  <a:pt x="5299" y="2030977"/>
                </a:cubicBezTo>
                <a:cubicBezTo>
                  <a:pt x="7203" y="2010974"/>
                  <a:pt x="6442" y="1990589"/>
                  <a:pt x="8729" y="1970586"/>
                </a:cubicBezTo>
                <a:cubicBezTo>
                  <a:pt x="10446" y="1954202"/>
                  <a:pt x="14826" y="1938009"/>
                  <a:pt x="18445" y="1921817"/>
                </a:cubicBezTo>
                <a:cubicBezTo>
                  <a:pt x="19779" y="1915912"/>
                  <a:pt x="24922" y="1910004"/>
                  <a:pt x="24161" y="1904673"/>
                </a:cubicBezTo>
                <a:cubicBezTo>
                  <a:pt x="15970" y="1851709"/>
                  <a:pt x="52545" y="1813610"/>
                  <a:pt x="68738" y="1768838"/>
                </a:cubicBezTo>
                <a:cubicBezTo>
                  <a:pt x="85885" y="1721785"/>
                  <a:pt x="112174" y="1676253"/>
                  <a:pt x="104364" y="1623675"/>
                </a:cubicBezTo>
                <a:cubicBezTo>
                  <a:pt x="99601" y="1591859"/>
                  <a:pt x="88551" y="1561189"/>
                  <a:pt x="81883" y="1529563"/>
                </a:cubicBezTo>
                <a:cubicBezTo>
                  <a:pt x="79597" y="1518324"/>
                  <a:pt x="79979" y="1505751"/>
                  <a:pt x="82264" y="1494509"/>
                </a:cubicBezTo>
                <a:cubicBezTo>
                  <a:pt x="92744" y="1440216"/>
                  <a:pt x="94267" y="1386684"/>
                  <a:pt x="77120" y="1333341"/>
                </a:cubicBezTo>
                <a:cubicBezTo>
                  <a:pt x="74262" y="1324198"/>
                  <a:pt x="71597" y="1314483"/>
                  <a:pt x="71597" y="1304955"/>
                </a:cubicBezTo>
                <a:cubicBezTo>
                  <a:pt x="71597" y="1252757"/>
                  <a:pt x="75597" y="1201512"/>
                  <a:pt x="94267" y="1151600"/>
                </a:cubicBezTo>
                <a:cubicBezTo>
                  <a:pt x="100554" y="1134834"/>
                  <a:pt x="96553" y="1114449"/>
                  <a:pt x="98078" y="1095972"/>
                </a:cubicBezTo>
                <a:cubicBezTo>
                  <a:pt x="99409" y="1078826"/>
                  <a:pt x="99981" y="1061298"/>
                  <a:pt x="104364" y="1044725"/>
                </a:cubicBezTo>
                <a:cubicBezTo>
                  <a:pt x="110839" y="1020529"/>
                  <a:pt x="111601" y="998052"/>
                  <a:pt x="105887" y="973095"/>
                </a:cubicBezTo>
                <a:cubicBezTo>
                  <a:pt x="100554" y="949281"/>
                  <a:pt x="103220" y="923562"/>
                  <a:pt x="103029" y="898797"/>
                </a:cubicBezTo>
                <a:cubicBezTo>
                  <a:pt x="102839" y="871173"/>
                  <a:pt x="102649" y="843552"/>
                  <a:pt x="103601" y="815929"/>
                </a:cubicBezTo>
                <a:cubicBezTo>
                  <a:pt x="103981" y="804877"/>
                  <a:pt x="111601" y="792306"/>
                  <a:pt x="108553" y="783158"/>
                </a:cubicBezTo>
                <a:cubicBezTo>
                  <a:pt x="98267" y="753633"/>
                  <a:pt x="110649" y="724104"/>
                  <a:pt x="105127" y="694576"/>
                </a:cubicBezTo>
                <a:cubicBezTo>
                  <a:pt x="102267" y="680096"/>
                  <a:pt x="110078" y="663713"/>
                  <a:pt x="110839" y="648092"/>
                </a:cubicBezTo>
                <a:cubicBezTo>
                  <a:pt x="112174" y="622564"/>
                  <a:pt x="111601" y="597037"/>
                  <a:pt x="111983" y="571508"/>
                </a:cubicBezTo>
                <a:cubicBezTo>
                  <a:pt x="112174" y="563125"/>
                  <a:pt x="112936" y="554933"/>
                  <a:pt x="113318" y="546552"/>
                </a:cubicBezTo>
                <a:cubicBezTo>
                  <a:pt x="113697" y="539121"/>
                  <a:pt x="115411" y="531310"/>
                  <a:pt x="114081" y="524262"/>
                </a:cubicBezTo>
                <a:cubicBezTo>
                  <a:pt x="109315" y="498733"/>
                  <a:pt x="101505" y="473587"/>
                  <a:pt x="98457" y="447870"/>
                </a:cubicBezTo>
                <a:cubicBezTo>
                  <a:pt x="95792" y="425581"/>
                  <a:pt x="99409" y="402529"/>
                  <a:pt x="97505" y="380050"/>
                </a:cubicBezTo>
                <a:cubicBezTo>
                  <a:pt x="94267" y="340425"/>
                  <a:pt x="88551" y="300800"/>
                  <a:pt x="84930" y="261173"/>
                </a:cubicBezTo>
                <a:cubicBezTo>
                  <a:pt x="84168" y="252600"/>
                  <a:pt x="88934" y="243648"/>
                  <a:pt x="89314" y="234883"/>
                </a:cubicBezTo>
                <a:cubicBezTo>
                  <a:pt x="90266" y="207450"/>
                  <a:pt x="90457" y="180017"/>
                  <a:pt x="91027" y="152584"/>
                </a:cubicBezTo>
                <a:cubicBezTo>
                  <a:pt x="91218" y="136963"/>
                  <a:pt x="90647" y="121150"/>
                  <a:pt x="92361" y="105718"/>
                </a:cubicBezTo>
                <a:cubicBezTo>
                  <a:pt x="94647" y="85336"/>
                  <a:pt x="98078" y="66857"/>
                  <a:pt x="83217" y="47806"/>
                </a:cubicBezTo>
                <a:cubicBezTo>
                  <a:pt x="77453" y="40471"/>
                  <a:pt x="73691" y="32636"/>
                  <a:pt x="71207" y="24480"/>
                </a:cubicBezTo>
                <a:close/>
              </a:path>
            </a:pathLst>
          </a:custGeom>
          <a:effectLst>
            <a:outerShdw blurRad="381000" dist="152400" dir="10800000" algn="tr" rotWithShape="0">
              <a:prstClr val="black">
                <a:alpha val="10000"/>
              </a:prstClr>
            </a:outerShdw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EA04677-6B2C-40F4-975C-ED91965527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32356" y="0"/>
            <a:ext cx="874718" cy="6857455"/>
            <a:chOff x="5632356" y="0"/>
            <a:chExt cx="874718" cy="6857455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F1ABE2E-F19F-4BD3-B0FA-8A2D8885B9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6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86D0F14-D449-4833-830D-A382829E2D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6369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Different coloured question marks">
            <a:extLst>
              <a:ext uri="{FF2B5EF4-FFF2-40B4-BE49-F238E27FC236}">
                <a16:creationId xmlns:a16="http://schemas.microsoft.com/office/drawing/2014/main" id="{6E7561B8-077A-BA1A-0496-89AD71778D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32" r="26768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2F0EBA-E373-7591-CA5B-6AEAD2991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Questions and Comments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29304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325166D1-1B21-4128-AC42-61745528E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A3E890-C701-603E-36C4-6229E181D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1825" y="1641752"/>
            <a:ext cx="4391024" cy="1323439"/>
          </a:xfrm>
        </p:spPr>
        <p:txBody>
          <a:bodyPr anchor="t">
            <a:normAutofit/>
          </a:bodyPr>
          <a:lstStyle/>
          <a:p>
            <a:r>
              <a:rPr lang="en-US" sz="4000">
                <a:solidFill>
                  <a:schemeClr val="bg1"/>
                </a:solidFill>
              </a:rPr>
              <a:t>Rural Cultural Values</a:t>
            </a:r>
          </a:p>
        </p:txBody>
      </p:sp>
      <p:pic>
        <p:nvPicPr>
          <p:cNvPr id="5" name="Picture 4" descr="A road with trees on the side&#10;&#10;Description automatically generated with medium confidence">
            <a:extLst>
              <a:ext uri="{FF2B5EF4-FFF2-40B4-BE49-F238E27FC236}">
                <a16:creationId xmlns:a16="http://schemas.microsoft.com/office/drawing/2014/main" id="{D4BC143C-77EE-4AA5-037E-9FF5B61B6C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2" r="22821"/>
          <a:stretch/>
        </p:blipFill>
        <p:spPr>
          <a:xfrm>
            <a:off x="20" y="2"/>
            <a:ext cx="6186992" cy="6857998"/>
          </a:xfrm>
          <a:custGeom>
            <a:avLst/>
            <a:gdLst/>
            <a:ahLst/>
            <a:cxnLst/>
            <a:rect l="l" t="t" r="r" b="b"/>
            <a:pathLst>
              <a:path w="6187012" h="6857998">
                <a:moveTo>
                  <a:pt x="5434855" y="6118149"/>
                </a:moveTo>
                <a:cubicBezTo>
                  <a:pt x="5441404" y="6124102"/>
                  <a:pt x="5449025" y="6129341"/>
                  <a:pt x="5456075" y="6133723"/>
                </a:cubicBezTo>
                <a:cubicBezTo>
                  <a:pt x="5463218" y="6138152"/>
                  <a:pt x="5468564" y="6143474"/>
                  <a:pt x="5472234" y="6149380"/>
                </a:cubicBezTo>
                <a:lnTo>
                  <a:pt x="5477710" y="6166562"/>
                </a:lnTo>
                <a:lnTo>
                  <a:pt x="5472234" y="6149379"/>
                </a:lnTo>
                <a:cubicBezTo>
                  <a:pt x="5468564" y="6143474"/>
                  <a:pt x="5463218" y="6138152"/>
                  <a:pt x="5456075" y="6133722"/>
                </a:cubicBezTo>
                <a:cubicBezTo>
                  <a:pt x="5449025" y="6129341"/>
                  <a:pt x="5441404" y="6124102"/>
                  <a:pt x="5434855" y="6118149"/>
                </a:cubicBezTo>
                <a:close/>
                <a:moveTo>
                  <a:pt x="5343013" y="4941372"/>
                </a:moveTo>
                <a:lnTo>
                  <a:pt x="5346342" y="4950869"/>
                </a:lnTo>
                <a:lnTo>
                  <a:pt x="5356027" y="4991382"/>
                </a:lnTo>
                <a:lnTo>
                  <a:pt x="5346342" y="4950868"/>
                </a:lnTo>
                <a:close/>
                <a:moveTo>
                  <a:pt x="5346951" y="4749807"/>
                </a:moveTo>
                <a:cubicBezTo>
                  <a:pt x="5334815" y="4762826"/>
                  <a:pt x="5333958" y="4781365"/>
                  <a:pt x="5332244" y="4799797"/>
                </a:cubicBezTo>
                <a:cubicBezTo>
                  <a:pt x="5333958" y="4781365"/>
                  <a:pt x="5334815" y="4762827"/>
                  <a:pt x="5346951" y="4749807"/>
                </a:cubicBezTo>
                <a:close/>
                <a:moveTo>
                  <a:pt x="5364750" y="4543185"/>
                </a:moveTo>
                <a:cubicBezTo>
                  <a:pt x="5365727" y="4548281"/>
                  <a:pt x="5367775" y="4553662"/>
                  <a:pt x="5370156" y="4557092"/>
                </a:cubicBezTo>
                <a:cubicBezTo>
                  <a:pt x="5381776" y="4573618"/>
                  <a:pt x="5390563" y="4588275"/>
                  <a:pt x="5396519" y="4602021"/>
                </a:cubicBezTo>
                <a:cubicBezTo>
                  <a:pt x="5390563" y="4588275"/>
                  <a:pt x="5381776" y="4573618"/>
                  <a:pt x="5370156" y="4557091"/>
                </a:cubicBezTo>
                <a:close/>
                <a:moveTo>
                  <a:pt x="5830968" y="2819253"/>
                </a:moveTo>
                <a:lnTo>
                  <a:pt x="5842611" y="2827484"/>
                </a:lnTo>
                <a:lnTo>
                  <a:pt x="5842613" y="2827486"/>
                </a:lnTo>
                <a:lnTo>
                  <a:pt x="5871116" y="2861156"/>
                </a:lnTo>
                <a:lnTo>
                  <a:pt x="5861462" y="2842392"/>
                </a:lnTo>
                <a:lnTo>
                  <a:pt x="5842613" y="2827486"/>
                </a:lnTo>
                <a:lnTo>
                  <a:pt x="5842611" y="2827483"/>
                </a:lnTo>
                <a:close/>
                <a:moveTo>
                  <a:pt x="5761313" y="1974015"/>
                </a:moveTo>
                <a:lnTo>
                  <a:pt x="5754799" y="1999763"/>
                </a:lnTo>
                <a:cubicBezTo>
                  <a:pt x="5750990" y="2008056"/>
                  <a:pt x="5745310" y="2016020"/>
                  <a:pt x="5737071" y="2023547"/>
                </a:cubicBezTo>
                <a:cubicBezTo>
                  <a:pt x="5753550" y="2008497"/>
                  <a:pt x="5759789" y="1991685"/>
                  <a:pt x="5761313" y="1974015"/>
                </a:cubicBezTo>
                <a:close/>
                <a:moveTo>
                  <a:pt x="5744119" y="1768838"/>
                </a:moveTo>
                <a:cubicBezTo>
                  <a:pt x="5739738" y="1774411"/>
                  <a:pt x="5736975" y="1779948"/>
                  <a:pt x="5735518" y="1785412"/>
                </a:cubicBezTo>
                <a:lnTo>
                  <a:pt x="5734738" y="1801558"/>
                </a:lnTo>
                <a:cubicBezTo>
                  <a:pt x="5733070" y="1790986"/>
                  <a:pt x="5735356" y="1779981"/>
                  <a:pt x="5744119" y="1768838"/>
                </a:cubicBezTo>
                <a:close/>
                <a:moveTo>
                  <a:pt x="5853708" y="520953"/>
                </a:moveTo>
                <a:lnTo>
                  <a:pt x="5846981" y="549926"/>
                </a:lnTo>
                <a:lnTo>
                  <a:pt x="5840726" y="566616"/>
                </a:lnTo>
                <a:lnTo>
                  <a:pt x="5834776" y="581804"/>
                </a:lnTo>
                <a:lnTo>
                  <a:pt x="5834358" y="583595"/>
                </a:lnTo>
                <a:lnTo>
                  <a:pt x="5832183" y="589388"/>
                </a:lnTo>
                <a:cubicBezTo>
                  <a:pt x="5829783" y="597005"/>
                  <a:pt x="5828025" y="604728"/>
                  <a:pt x="5827560" y="612658"/>
                </a:cubicBezTo>
                <a:lnTo>
                  <a:pt x="5834358" y="583595"/>
                </a:lnTo>
                <a:lnTo>
                  <a:pt x="5840674" y="566754"/>
                </a:lnTo>
                <a:lnTo>
                  <a:pt x="5840726" y="566616"/>
                </a:lnTo>
                <a:lnTo>
                  <a:pt x="5846564" y="551717"/>
                </a:lnTo>
                <a:lnTo>
                  <a:pt x="5846981" y="549926"/>
                </a:lnTo>
                <a:lnTo>
                  <a:pt x="5849145" y="544146"/>
                </a:lnTo>
                <a:cubicBezTo>
                  <a:pt x="5851532" y="536547"/>
                  <a:pt x="5853271" y="528850"/>
                  <a:pt x="5853708" y="520953"/>
                </a:cubicBezTo>
                <a:close/>
                <a:moveTo>
                  <a:pt x="5802605" y="268794"/>
                </a:moveTo>
                <a:cubicBezTo>
                  <a:pt x="5800080" y="279176"/>
                  <a:pt x="5798377" y="289296"/>
                  <a:pt x="5797729" y="299164"/>
                </a:cubicBezTo>
                <a:cubicBezTo>
                  <a:pt x="5797080" y="309031"/>
                  <a:pt x="5797485" y="318646"/>
                  <a:pt x="5799176" y="328017"/>
                </a:cubicBezTo>
                <a:close/>
                <a:moveTo>
                  <a:pt x="0" y="0"/>
                </a:moveTo>
                <a:lnTo>
                  <a:pt x="6120021" y="0"/>
                </a:lnTo>
                <a:lnTo>
                  <a:pt x="6115806" y="24480"/>
                </a:lnTo>
                <a:cubicBezTo>
                  <a:pt x="6113321" y="32636"/>
                  <a:pt x="6109559" y="40471"/>
                  <a:pt x="6103795" y="47806"/>
                </a:cubicBezTo>
                <a:cubicBezTo>
                  <a:pt x="6088935" y="66857"/>
                  <a:pt x="6092364" y="85336"/>
                  <a:pt x="6094651" y="105718"/>
                </a:cubicBezTo>
                <a:cubicBezTo>
                  <a:pt x="6096365" y="121150"/>
                  <a:pt x="6095794" y="136963"/>
                  <a:pt x="6095986" y="152584"/>
                </a:cubicBezTo>
                <a:cubicBezTo>
                  <a:pt x="6096555" y="180017"/>
                  <a:pt x="6096746" y="207450"/>
                  <a:pt x="6097699" y="234883"/>
                </a:cubicBezTo>
                <a:cubicBezTo>
                  <a:pt x="6098079" y="243648"/>
                  <a:pt x="6102844" y="252600"/>
                  <a:pt x="6102082" y="261173"/>
                </a:cubicBezTo>
                <a:cubicBezTo>
                  <a:pt x="6098461" y="300800"/>
                  <a:pt x="6092746" y="340425"/>
                  <a:pt x="6089507" y="380050"/>
                </a:cubicBezTo>
                <a:cubicBezTo>
                  <a:pt x="6087603" y="402529"/>
                  <a:pt x="6091220" y="425581"/>
                  <a:pt x="6088555" y="447870"/>
                </a:cubicBezTo>
                <a:cubicBezTo>
                  <a:pt x="6085507" y="473587"/>
                  <a:pt x="6077697" y="498733"/>
                  <a:pt x="6072932" y="524262"/>
                </a:cubicBezTo>
                <a:cubicBezTo>
                  <a:pt x="6071600" y="531310"/>
                  <a:pt x="6073315" y="539121"/>
                  <a:pt x="6073694" y="546552"/>
                </a:cubicBezTo>
                <a:cubicBezTo>
                  <a:pt x="6074076" y="554933"/>
                  <a:pt x="6074838" y="563125"/>
                  <a:pt x="6075029" y="571508"/>
                </a:cubicBezTo>
                <a:cubicBezTo>
                  <a:pt x="6075411" y="597037"/>
                  <a:pt x="6074838" y="622564"/>
                  <a:pt x="6076173" y="648092"/>
                </a:cubicBezTo>
                <a:cubicBezTo>
                  <a:pt x="6076934" y="663713"/>
                  <a:pt x="6084744" y="680096"/>
                  <a:pt x="6081886" y="694576"/>
                </a:cubicBezTo>
                <a:cubicBezTo>
                  <a:pt x="6076363" y="724104"/>
                  <a:pt x="6088745" y="753633"/>
                  <a:pt x="6078459" y="783158"/>
                </a:cubicBezTo>
                <a:cubicBezTo>
                  <a:pt x="6075411" y="792306"/>
                  <a:pt x="6083031" y="804877"/>
                  <a:pt x="6083411" y="815929"/>
                </a:cubicBezTo>
                <a:cubicBezTo>
                  <a:pt x="6084363" y="843552"/>
                  <a:pt x="6084173" y="871173"/>
                  <a:pt x="6083983" y="898797"/>
                </a:cubicBezTo>
                <a:cubicBezTo>
                  <a:pt x="6083793" y="923562"/>
                  <a:pt x="6086459" y="949281"/>
                  <a:pt x="6081125" y="973095"/>
                </a:cubicBezTo>
                <a:cubicBezTo>
                  <a:pt x="6075411" y="998052"/>
                  <a:pt x="6076173" y="1020529"/>
                  <a:pt x="6082649" y="1044725"/>
                </a:cubicBezTo>
                <a:cubicBezTo>
                  <a:pt x="6087031" y="1061298"/>
                  <a:pt x="6087603" y="1078826"/>
                  <a:pt x="6088935" y="1095972"/>
                </a:cubicBezTo>
                <a:cubicBezTo>
                  <a:pt x="6090459" y="1114449"/>
                  <a:pt x="6086459" y="1134834"/>
                  <a:pt x="6092746" y="1151600"/>
                </a:cubicBezTo>
                <a:cubicBezTo>
                  <a:pt x="6111415" y="1201512"/>
                  <a:pt x="6115415" y="1252757"/>
                  <a:pt x="6115415" y="1304955"/>
                </a:cubicBezTo>
                <a:cubicBezTo>
                  <a:pt x="6115415" y="1314483"/>
                  <a:pt x="6112750" y="1324198"/>
                  <a:pt x="6109892" y="1333341"/>
                </a:cubicBezTo>
                <a:cubicBezTo>
                  <a:pt x="6092746" y="1386684"/>
                  <a:pt x="6094269" y="1440216"/>
                  <a:pt x="6104748" y="1494509"/>
                </a:cubicBezTo>
                <a:cubicBezTo>
                  <a:pt x="6107034" y="1505751"/>
                  <a:pt x="6107415" y="1518324"/>
                  <a:pt x="6105130" y="1529563"/>
                </a:cubicBezTo>
                <a:cubicBezTo>
                  <a:pt x="6098461" y="1561189"/>
                  <a:pt x="6087411" y="1591859"/>
                  <a:pt x="6082649" y="1623675"/>
                </a:cubicBezTo>
                <a:cubicBezTo>
                  <a:pt x="6074838" y="1676253"/>
                  <a:pt x="6101126" y="1721785"/>
                  <a:pt x="6118274" y="1768838"/>
                </a:cubicBezTo>
                <a:cubicBezTo>
                  <a:pt x="6134467" y="1813610"/>
                  <a:pt x="6171044" y="1851709"/>
                  <a:pt x="6162851" y="1904673"/>
                </a:cubicBezTo>
                <a:cubicBezTo>
                  <a:pt x="6162090" y="1910004"/>
                  <a:pt x="6167233" y="1915912"/>
                  <a:pt x="6168567" y="1921817"/>
                </a:cubicBezTo>
                <a:cubicBezTo>
                  <a:pt x="6172188" y="1938009"/>
                  <a:pt x="6176566" y="1954202"/>
                  <a:pt x="6178283" y="1970586"/>
                </a:cubicBezTo>
                <a:cubicBezTo>
                  <a:pt x="6180570" y="1990589"/>
                  <a:pt x="6179809" y="2010974"/>
                  <a:pt x="6181713" y="2030977"/>
                </a:cubicBezTo>
                <a:cubicBezTo>
                  <a:pt x="6182856" y="2043835"/>
                  <a:pt x="6184951" y="2056600"/>
                  <a:pt x="6186761" y="2069340"/>
                </a:cubicBezTo>
                <a:lnTo>
                  <a:pt x="6187012" y="2072225"/>
                </a:lnTo>
                <a:lnTo>
                  <a:pt x="6187012" y="2131532"/>
                </a:lnTo>
                <a:lnTo>
                  <a:pt x="6186141" y="2138304"/>
                </a:lnTo>
                <a:cubicBezTo>
                  <a:pt x="6183950" y="2148519"/>
                  <a:pt x="6181332" y="2158712"/>
                  <a:pt x="6179617" y="2168903"/>
                </a:cubicBezTo>
                <a:cubicBezTo>
                  <a:pt x="6174854" y="2197670"/>
                  <a:pt x="6176188" y="2229296"/>
                  <a:pt x="6163995" y="2254633"/>
                </a:cubicBezTo>
                <a:cubicBezTo>
                  <a:pt x="6151041" y="2281683"/>
                  <a:pt x="6145135" y="2307402"/>
                  <a:pt x="6149135" y="2335405"/>
                </a:cubicBezTo>
                <a:cubicBezTo>
                  <a:pt x="6150469" y="2344741"/>
                  <a:pt x="6158471" y="2356744"/>
                  <a:pt x="6166661" y="2360933"/>
                </a:cubicBezTo>
                <a:cubicBezTo>
                  <a:pt x="6184950" y="2370270"/>
                  <a:pt x="6188190" y="2383032"/>
                  <a:pt x="6181902" y="2400369"/>
                </a:cubicBezTo>
                <a:cubicBezTo>
                  <a:pt x="6176566" y="2415420"/>
                  <a:pt x="6173901" y="2433897"/>
                  <a:pt x="6163613" y="2444184"/>
                </a:cubicBezTo>
                <a:cubicBezTo>
                  <a:pt x="6134467" y="2473333"/>
                  <a:pt x="6133515" y="2510483"/>
                  <a:pt x="6125705" y="2546678"/>
                </a:cubicBezTo>
                <a:cubicBezTo>
                  <a:pt x="6120940" y="2568774"/>
                  <a:pt x="6120750" y="2589352"/>
                  <a:pt x="6123988" y="2611450"/>
                </a:cubicBezTo>
                <a:cubicBezTo>
                  <a:pt x="6131227" y="2659455"/>
                  <a:pt x="6120940" y="2706131"/>
                  <a:pt x="6107796" y="2752235"/>
                </a:cubicBezTo>
                <a:cubicBezTo>
                  <a:pt x="6099034" y="2782716"/>
                  <a:pt x="6093699" y="2813958"/>
                  <a:pt x="6084744" y="2844248"/>
                </a:cubicBezTo>
                <a:cubicBezTo>
                  <a:pt x="6077886" y="2866918"/>
                  <a:pt x="6069694" y="2889587"/>
                  <a:pt x="6058646" y="2910353"/>
                </a:cubicBezTo>
                <a:cubicBezTo>
                  <a:pt x="6042452" y="2940455"/>
                  <a:pt x="6018067" y="2966742"/>
                  <a:pt x="6024544" y="3005035"/>
                </a:cubicBezTo>
                <a:cubicBezTo>
                  <a:pt x="6030260" y="3038756"/>
                  <a:pt x="6018259" y="3069235"/>
                  <a:pt x="6006828" y="3100099"/>
                </a:cubicBezTo>
                <a:cubicBezTo>
                  <a:pt x="5998446" y="3122770"/>
                  <a:pt x="5989871" y="3145436"/>
                  <a:pt x="5984537" y="3168870"/>
                </a:cubicBezTo>
                <a:cubicBezTo>
                  <a:pt x="5978251" y="3196686"/>
                  <a:pt x="5980920" y="3228119"/>
                  <a:pt x="5969297" y="3252885"/>
                </a:cubicBezTo>
                <a:cubicBezTo>
                  <a:pt x="5957105" y="3278795"/>
                  <a:pt x="5965297" y="3300319"/>
                  <a:pt x="5968726" y="3323372"/>
                </a:cubicBezTo>
                <a:cubicBezTo>
                  <a:pt x="5974061" y="3360139"/>
                  <a:pt x="5983967" y="3396719"/>
                  <a:pt x="5971395" y="3433866"/>
                </a:cubicBezTo>
                <a:cubicBezTo>
                  <a:pt x="5956153" y="3479015"/>
                  <a:pt x="5939769" y="3523785"/>
                  <a:pt x="5925292" y="3569124"/>
                </a:cubicBezTo>
                <a:cubicBezTo>
                  <a:pt x="5919765" y="3586653"/>
                  <a:pt x="5917479" y="3605509"/>
                  <a:pt x="5915003" y="3623799"/>
                </a:cubicBezTo>
                <a:cubicBezTo>
                  <a:pt x="5912906" y="3641134"/>
                  <a:pt x="5918242" y="3661899"/>
                  <a:pt x="5910241" y="3675238"/>
                </a:cubicBezTo>
                <a:cubicBezTo>
                  <a:pt x="5889667" y="3709529"/>
                  <a:pt x="5879569" y="3744770"/>
                  <a:pt x="5879569" y="3784397"/>
                </a:cubicBezTo>
                <a:cubicBezTo>
                  <a:pt x="5879569" y="3799258"/>
                  <a:pt x="5870996" y="3813737"/>
                  <a:pt x="5869471" y="3828785"/>
                </a:cubicBezTo>
                <a:cubicBezTo>
                  <a:pt x="5867567" y="3849362"/>
                  <a:pt x="5862423" y="3872985"/>
                  <a:pt x="5869664" y="3890891"/>
                </a:cubicBezTo>
                <a:cubicBezTo>
                  <a:pt x="5886809" y="3932993"/>
                  <a:pt x="5872519" y="3967091"/>
                  <a:pt x="5855566" y="4003861"/>
                </a:cubicBezTo>
                <a:cubicBezTo>
                  <a:pt x="5838801" y="4040058"/>
                  <a:pt x="5825466" y="4078159"/>
                  <a:pt x="5814416" y="4116641"/>
                </a:cubicBezTo>
                <a:cubicBezTo>
                  <a:pt x="5810415" y="4131119"/>
                  <a:pt x="5817085" y="4148453"/>
                  <a:pt x="5818417" y="4164458"/>
                </a:cubicBezTo>
                <a:cubicBezTo>
                  <a:pt x="5818798" y="4170174"/>
                  <a:pt x="5819370" y="4176461"/>
                  <a:pt x="5817466" y="4181603"/>
                </a:cubicBezTo>
                <a:cubicBezTo>
                  <a:pt x="5799176" y="4231324"/>
                  <a:pt x="5785269" y="4281810"/>
                  <a:pt x="5794794" y="4335722"/>
                </a:cubicBezTo>
                <a:cubicBezTo>
                  <a:pt x="5795747" y="4340674"/>
                  <a:pt x="5793650" y="4346201"/>
                  <a:pt x="5792317" y="4351154"/>
                </a:cubicBezTo>
                <a:cubicBezTo>
                  <a:pt x="5785461" y="4375349"/>
                  <a:pt x="5774601" y="4398972"/>
                  <a:pt x="5772124" y="4423545"/>
                </a:cubicBezTo>
                <a:cubicBezTo>
                  <a:pt x="5766028" y="4484127"/>
                  <a:pt x="5763550" y="4545086"/>
                  <a:pt x="5759550" y="4606053"/>
                </a:cubicBezTo>
                <a:cubicBezTo>
                  <a:pt x="5759361" y="4609863"/>
                  <a:pt x="5759361" y="4613864"/>
                  <a:pt x="5758027" y="4617291"/>
                </a:cubicBezTo>
                <a:cubicBezTo>
                  <a:pt x="5749834" y="4639772"/>
                  <a:pt x="5752502" y="4659393"/>
                  <a:pt x="5768123" y="4678445"/>
                </a:cubicBezTo>
                <a:cubicBezTo>
                  <a:pt x="5774982" y="4686828"/>
                  <a:pt x="5778601" y="4698258"/>
                  <a:pt x="5782412" y="4708734"/>
                </a:cubicBezTo>
                <a:cubicBezTo>
                  <a:pt x="5788127" y="4724167"/>
                  <a:pt x="5793650" y="4739978"/>
                  <a:pt x="5797271" y="4755980"/>
                </a:cubicBezTo>
                <a:cubicBezTo>
                  <a:pt x="5800700" y="4771793"/>
                  <a:pt x="5805462" y="4788747"/>
                  <a:pt x="5802796" y="4803988"/>
                </a:cubicBezTo>
                <a:cubicBezTo>
                  <a:pt x="5798035" y="4831420"/>
                  <a:pt x="5787366" y="4857522"/>
                  <a:pt x="5780315" y="4884572"/>
                </a:cubicBezTo>
                <a:cubicBezTo>
                  <a:pt x="5777837" y="4893907"/>
                  <a:pt x="5778221" y="4904195"/>
                  <a:pt x="5778030" y="4913909"/>
                </a:cubicBezTo>
                <a:cubicBezTo>
                  <a:pt x="5777459" y="4936201"/>
                  <a:pt x="5782984" y="4959061"/>
                  <a:pt x="5767171" y="4979253"/>
                </a:cubicBezTo>
                <a:cubicBezTo>
                  <a:pt x="5752311" y="4997922"/>
                  <a:pt x="5756692" y="5016785"/>
                  <a:pt x="5767932" y="5036405"/>
                </a:cubicBezTo>
                <a:cubicBezTo>
                  <a:pt x="5775934" y="5050504"/>
                  <a:pt x="5782221" y="5066505"/>
                  <a:pt x="5785269" y="5082317"/>
                </a:cubicBezTo>
                <a:cubicBezTo>
                  <a:pt x="5789460" y="5104036"/>
                  <a:pt x="5791175" y="5125562"/>
                  <a:pt x="5788697" y="5148995"/>
                </a:cubicBezTo>
                <a:cubicBezTo>
                  <a:pt x="5786983" y="5165570"/>
                  <a:pt x="5786221" y="5179097"/>
                  <a:pt x="5776125" y="5192051"/>
                </a:cubicBezTo>
                <a:cubicBezTo>
                  <a:pt x="5774601" y="5194145"/>
                  <a:pt x="5774219" y="5197955"/>
                  <a:pt x="5774412" y="5200813"/>
                </a:cubicBezTo>
                <a:cubicBezTo>
                  <a:pt x="5777649" y="5238343"/>
                  <a:pt x="5775934" y="5275491"/>
                  <a:pt x="5773646" y="5313403"/>
                </a:cubicBezTo>
                <a:cubicBezTo>
                  <a:pt x="5770601" y="5361598"/>
                  <a:pt x="5779553" y="5412276"/>
                  <a:pt x="5811559" y="5453995"/>
                </a:cubicBezTo>
                <a:cubicBezTo>
                  <a:pt x="5816322" y="5460092"/>
                  <a:pt x="5818417" y="5469236"/>
                  <a:pt x="5819562" y="5477239"/>
                </a:cubicBezTo>
                <a:cubicBezTo>
                  <a:pt x="5824514" y="5514957"/>
                  <a:pt x="5827942" y="5552869"/>
                  <a:pt x="5833467" y="5590590"/>
                </a:cubicBezTo>
                <a:cubicBezTo>
                  <a:pt x="5836516" y="5611164"/>
                  <a:pt x="5839182" y="5632691"/>
                  <a:pt x="5847565" y="5651360"/>
                </a:cubicBezTo>
                <a:cubicBezTo>
                  <a:pt x="5855756" y="5669647"/>
                  <a:pt x="5865471" y="5684320"/>
                  <a:pt x="5848327" y="5695178"/>
                </a:cubicBezTo>
                <a:cubicBezTo>
                  <a:pt x="5857471" y="5714607"/>
                  <a:pt x="5865092" y="5731564"/>
                  <a:pt x="5873282" y="5748136"/>
                </a:cubicBezTo>
                <a:cubicBezTo>
                  <a:pt x="5876329" y="5754234"/>
                  <a:pt x="5881284" y="5759378"/>
                  <a:pt x="5884142" y="5765474"/>
                </a:cubicBezTo>
                <a:cubicBezTo>
                  <a:pt x="5887190" y="5771953"/>
                  <a:pt x="5889094" y="5779191"/>
                  <a:pt x="5890620" y="5786239"/>
                </a:cubicBezTo>
                <a:cubicBezTo>
                  <a:pt x="5897477" y="5817674"/>
                  <a:pt x="5903763" y="5849107"/>
                  <a:pt x="5911194" y="5880348"/>
                </a:cubicBezTo>
                <a:cubicBezTo>
                  <a:pt x="5912717" y="5886447"/>
                  <a:pt x="5918813" y="5891590"/>
                  <a:pt x="5922813" y="5897114"/>
                </a:cubicBezTo>
                <a:cubicBezTo>
                  <a:pt x="5925481" y="5900735"/>
                  <a:pt x="5929482" y="5904353"/>
                  <a:pt x="5930054" y="5908355"/>
                </a:cubicBezTo>
                <a:cubicBezTo>
                  <a:pt x="5934626" y="5938836"/>
                  <a:pt x="5939961" y="5969124"/>
                  <a:pt x="5942246" y="5999796"/>
                </a:cubicBezTo>
                <a:cubicBezTo>
                  <a:pt x="5944149" y="6025515"/>
                  <a:pt x="5943580" y="6050282"/>
                  <a:pt x="5976728" y="6056948"/>
                </a:cubicBezTo>
                <a:cubicBezTo>
                  <a:pt x="5982443" y="6058092"/>
                  <a:pt x="5988540" y="6066284"/>
                  <a:pt x="5991396" y="6072569"/>
                </a:cubicBezTo>
                <a:cubicBezTo>
                  <a:pt x="5999589" y="6090477"/>
                  <a:pt x="6005113" y="6109530"/>
                  <a:pt x="6013494" y="6127247"/>
                </a:cubicBezTo>
                <a:cubicBezTo>
                  <a:pt x="6041500" y="6185351"/>
                  <a:pt x="6059217" y="6246121"/>
                  <a:pt x="6055978" y="6311084"/>
                </a:cubicBezTo>
                <a:cubicBezTo>
                  <a:pt x="6055026" y="6331277"/>
                  <a:pt x="6044737" y="6350899"/>
                  <a:pt x="6040926" y="6363664"/>
                </a:cubicBezTo>
                <a:cubicBezTo>
                  <a:pt x="6055978" y="6400429"/>
                  <a:pt x="6070456" y="6431292"/>
                  <a:pt x="6081315" y="6463490"/>
                </a:cubicBezTo>
                <a:cubicBezTo>
                  <a:pt x="6091031" y="6491874"/>
                  <a:pt x="6097127" y="6521593"/>
                  <a:pt x="6104175" y="6550742"/>
                </a:cubicBezTo>
                <a:cubicBezTo>
                  <a:pt x="6106844" y="6561411"/>
                  <a:pt x="6108367" y="6572269"/>
                  <a:pt x="6109702" y="6583128"/>
                </a:cubicBezTo>
                <a:cubicBezTo>
                  <a:pt x="6113892" y="6617036"/>
                  <a:pt x="6103795" y="6652472"/>
                  <a:pt x="6119798" y="6685617"/>
                </a:cubicBezTo>
                <a:cubicBezTo>
                  <a:pt x="6128180" y="6702955"/>
                  <a:pt x="6138276" y="6720103"/>
                  <a:pt x="6142658" y="6738388"/>
                </a:cubicBezTo>
                <a:cubicBezTo>
                  <a:pt x="6147421" y="6758011"/>
                  <a:pt x="6154851" y="6777207"/>
                  <a:pt x="6160162" y="6796804"/>
                </a:cubicBezTo>
                <a:lnTo>
                  <a:pt x="6164933" y="6857457"/>
                </a:lnTo>
                <a:lnTo>
                  <a:pt x="6037694" y="6857457"/>
                </a:lnTo>
                <a:lnTo>
                  <a:pt x="6037694" y="6857998"/>
                </a:lnTo>
                <a:lnTo>
                  <a:pt x="0" y="6857998"/>
                </a:lnTo>
                <a:close/>
              </a:path>
            </a:pathLst>
          </a:custGeom>
          <a:effectLst>
            <a:outerShdw blurRad="381000" dist="152400" algn="tl" rotWithShape="0">
              <a:prstClr val="black">
                <a:alpha val="10000"/>
              </a:prstClr>
            </a:outerShdw>
          </a:effec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E6517BAC-C80F-4065-90D8-703493E0B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95368" y="0"/>
            <a:ext cx="874718" cy="6857455"/>
            <a:chOff x="5395368" y="0"/>
            <a:chExt cx="874718" cy="6857455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984DCDA5-A261-4103-B44C-068DCEA033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59A2A1-1352-47AA-80C2-0FF537594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399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094551-96D3-E1CA-4604-21E17CD116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1826" y="3146400"/>
            <a:ext cx="4391024" cy="268200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Stewardship</a:t>
            </a:r>
          </a:p>
          <a:p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Deep Place Sensitive Knowledge</a:t>
            </a:r>
          </a:p>
          <a:p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Making Do</a:t>
            </a:r>
          </a:p>
          <a:p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Continuing the Story </a:t>
            </a:r>
          </a:p>
        </p:txBody>
      </p:sp>
    </p:spTree>
    <p:extLst>
      <p:ext uri="{BB962C8B-B14F-4D97-AF65-F5344CB8AC3E}">
        <p14:creationId xmlns:p14="http://schemas.microsoft.com/office/powerpoint/2010/main" val="17454959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35FA909-3F24-448C-A8BC-7CF77F62F8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92B602-62BA-230D-A569-3999DCDC4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41752"/>
            <a:ext cx="6140449" cy="1323439"/>
          </a:xfrm>
        </p:spPr>
        <p:txBody>
          <a:bodyPr anchor="t">
            <a:normAutofit/>
          </a:bodyPr>
          <a:lstStyle/>
          <a:p>
            <a:r>
              <a:rPr lang="en-US" sz="4000">
                <a:solidFill>
                  <a:schemeClr val="bg1"/>
                </a:solidFill>
              </a:rPr>
              <a:t>My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EA2D5-A4EA-15F1-E44E-ADA7848A7E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46400"/>
            <a:ext cx="6140449" cy="2862288"/>
          </a:xfrm>
        </p:spPr>
        <p:txBody>
          <a:bodyPr>
            <a:normAutofit/>
          </a:bodyPr>
          <a:lstStyle/>
          <a:p>
            <a:r>
              <a:rPr lang="en-US" sz="2400">
                <a:solidFill>
                  <a:schemeClr val="bg1">
                    <a:alpha val="80000"/>
                  </a:schemeClr>
                </a:solidFill>
              </a:rPr>
              <a:t>Jlemaster-smith.com</a:t>
            </a:r>
          </a:p>
          <a:p>
            <a:r>
              <a:rPr lang="en-US" sz="2400">
                <a:solidFill>
                  <a:schemeClr val="bg1">
                    <a:alpha val="80000"/>
                  </a:schemeClr>
                </a:solidFill>
              </a:rPr>
              <a:t>Rusty Water Towers Podcast</a:t>
            </a:r>
          </a:p>
          <a:p>
            <a:r>
              <a:rPr lang="en-US" sz="2400">
                <a:solidFill>
                  <a:schemeClr val="bg1">
                    <a:alpha val="80000"/>
                  </a:schemeClr>
                </a:solidFill>
              </a:rPr>
              <a:t>Facebook.com/j.lemaster-smith</a:t>
            </a:r>
          </a:p>
          <a:p>
            <a:r>
              <a:rPr lang="en-US" sz="2400">
                <a:solidFill>
                  <a:schemeClr val="bg1">
                    <a:alpha val="80000"/>
                  </a:schemeClr>
                </a:solidFill>
              </a:rPr>
              <a:t>theruralprofessor@gmail.com</a:t>
            </a:r>
          </a:p>
          <a:p>
            <a:endParaRPr lang="en-US" sz="2400">
              <a:solidFill>
                <a:schemeClr val="bg1">
                  <a:alpha val="80000"/>
                </a:schemeClr>
              </a:solidFill>
            </a:endParaRPr>
          </a:p>
        </p:txBody>
      </p:sp>
      <p:pic>
        <p:nvPicPr>
          <p:cNvPr id="5" name="Picture 4" descr="A sign on the side of a road&#10;&#10;Description automatically generated with medium confidence">
            <a:extLst>
              <a:ext uri="{FF2B5EF4-FFF2-40B4-BE49-F238E27FC236}">
                <a16:creationId xmlns:a16="http://schemas.microsoft.com/office/drawing/2014/main" id="{2AAB051E-42F6-2368-9803-D7BD96D51B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45" r="3672"/>
          <a:stretch/>
        </p:blipFill>
        <p:spPr>
          <a:xfrm>
            <a:off x="7668829" y="-1"/>
            <a:ext cx="4543953" cy="6858002"/>
          </a:xfrm>
          <a:custGeom>
            <a:avLst/>
            <a:gdLst/>
            <a:ahLst/>
            <a:cxnLst/>
            <a:rect l="l" t="t" r="r" b="b"/>
            <a:pathLst>
              <a:path w="4543953" h="6858002">
                <a:moveTo>
                  <a:pt x="248638" y="6438981"/>
                </a:moveTo>
                <a:cubicBezTo>
                  <a:pt x="258140" y="6444077"/>
                  <a:pt x="265617" y="6451650"/>
                  <a:pt x="268569" y="6463841"/>
                </a:cubicBezTo>
                <a:lnTo>
                  <a:pt x="268572" y="6463849"/>
                </a:lnTo>
                <a:lnTo>
                  <a:pt x="279556" y="6508052"/>
                </a:lnTo>
                <a:lnTo>
                  <a:pt x="282367" y="6513012"/>
                </a:lnTo>
                <a:lnTo>
                  <a:pt x="284834" y="6521804"/>
                </a:lnTo>
                <a:lnTo>
                  <a:pt x="301172" y="6546195"/>
                </a:lnTo>
                <a:lnTo>
                  <a:pt x="301172" y="6546194"/>
                </a:lnTo>
                <a:lnTo>
                  <a:pt x="282367" y="6513012"/>
                </a:lnTo>
                <a:lnTo>
                  <a:pt x="268572" y="6463849"/>
                </a:lnTo>
                <a:lnTo>
                  <a:pt x="268569" y="6463840"/>
                </a:lnTo>
                <a:close/>
                <a:moveTo>
                  <a:pt x="332842" y="2836172"/>
                </a:moveTo>
                <a:lnTo>
                  <a:pt x="332842" y="2836173"/>
                </a:lnTo>
                <a:cubicBezTo>
                  <a:pt x="336914" y="2839983"/>
                  <a:pt x="340200" y="2844317"/>
                  <a:pt x="341533" y="2848794"/>
                </a:cubicBezTo>
                <a:cubicBezTo>
                  <a:pt x="348200" y="2870416"/>
                  <a:pt x="356392" y="2892181"/>
                  <a:pt x="361441" y="2914328"/>
                </a:cubicBezTo>
                <a:lnTo>
                  <a:pt x="366072" y="2947863"/>
                </a:lnTo>
                <a:lnTo>
                  <a:pt x="362488" y="2982148"/>
                </a:lnTo>
                <a:cubicBezTo>
                  <a:pt x="354392" y="3014153"/>
                  <a:pt x="350582" y="3045777"/>
                  <a:pt x="350796" y="3077401"/>
                </a:cubicBezTo>
                <a:lnTo>
                  <a:pt x="350796" y="3077402"/>
                </a:lnTo>
                <a:lnTo>
                  <a:pt x="350796" y="3077402"/>
                </a:lnTo>
                <a:cubicBezTo>
                  <a:pt x="351010" y="3109026"/>
                  <a:pt x="355249" y="3140650"/>
                  <a:pt x="363250" y="3172655"/>
                </a:cubicBezTo>
                <a:cubicBezTo>
                  <a:pt x="389159" y="3276481"/>
                  <a:pt x="416591" y="3380306"/>
                  <a:pt x="410877" y="3489468"/>
                </a:cubicBezTo>
                <a:cubicBezTo>
                  <a:pt x="409925" y="3507564"/>
                  <a:pt x="421546" y="3529091"/>
                  <a:pt x="432976" y="3544714"/>
                </a:cubicBezTo>
                <a:cubicBezTo>
                  <a:pt x="438406" y="3552191"/>
                  <a:pt x="442585" y="3557716"/>
                  <a:pt x="445520" y="3562321"/>
                </a:cubicBezTo>
                <a:lnTo>
                  <a:pt x="450598" y="3574408"/>
                </a:lnTo>
                <a:lnTo>
                  <a:pt x="448246" y="3587174"/>
                </a:lnTo>
                <a:cubicBezTo>
                  <a:pt x="446228" y="3592232"/>
                  <a:pt x="442978" y="3598435"/>
                  <a:pt x="438500" y="3606817"/>
                </a:cubicBezTo>
                <a:cubicBezTo>
                  <a:pt x="434118" y="3614819"/>
                  <a:pt x="431452" y="3624725"/>
                  <a:pt x="424974" y="3630632"/>
                </a:cubicBezTo>
                <a:cubicBezTo>
                  <a:pt x="408496" y="3645682"/>
                  <a:pt x="402257" y="3662494"/>
                  <a:pt x="400733" y="3680163"/>
                </a:cubicBezTo>
                <a:lnTo>
                  <a:pt x="400733" y="3680164"/>
                </a:lnTo>
                <a:lnTo>
                  <a:pt x="400733" y="3680164"/>
                </a:lnTo>
                <a:lnTo>
                  <a:pt x="404781" y="3734838"/>
                </a:lnTo>
                <a:lnTo>
                  <a:pt x="404399" y="3754652"/>
                </a:lnTo>
                <a:cubicBezTo>
                  <a:pt x="398399" y="3767130"/>
                  <a:pt x="396447" y="3778655"/>
                  <a:pt x="398042" y="3789776"/>
                </a:cubicBezTo>
                <a:lnTo>
                  <a:pt x="398042" y="3789776"/>
                </a:lnTo>
                <a:lnTo>
                  <a:pt x="398042" y="3789777"/>
                </a:lnTo>
                <a:cubicBezTo>
                  <a:pt x="399638" y="3800897"/>
                  <a:pt x="404781" y="3811614"/>
                  <a:pt x="412973" y="3822473"/>
                </a:cubicBezTo>
                <a:lnTo>
                  <a:pt x="427308" y="3852620"/>
                </a:lnTo>
                <a:lnTo>
                  <a:pt x="426528" y="3868764"/>
                </a:lnTo>
                <a:cubicBezTo>
                  <a:pt x="425070" y="3874229"/>
                  <a:pt x="422307" y="3879766"/>
                  <a:pt x="417925" y="3885338"/>
                </a:cubicBezTo>
                <a:cubicBezTo>
                  <a:pt x="398494" y="3910104"/>
                  <a:pt x="388302" y="3935727"/>
                  <a:pt x="386040" y="3962159"/>
                </a:cubicBezTo>
                <a:lnTo>
                  <a:pt x="386040" y="3962160"/>
                </a:lnTo>
                <a:lnTo>
                  <a:pt x="386040" y="3962160"/>
                </a:lnTo>
                <a:cubicBezTo>
                  <a:pt x="383778" y="3988593"/>
                  <a:pt x="389446" y="4015835"/>
                  <a:pt x="401733" y="4043840"/>
                </a:cubicBezTo>
                <a:lnTo>
                  <a:pt x="416855" y="4103826"/>
                </a:lnTo>
                <a:lnTo>
                  <a:pt x="414887" y="4134256"/>
                </a:lnTo>
                <a:cubicBezTo>
                  <a:pt x="413045" y="4144498"/>
                  <a:pt x="409973" y="4154857"/>
                  <a:pt x="405543" y="4165383"/>
                </a:cubicBezTo>
                <a:cubicBezTo>
                  <a:pt x="402114" y="4173480"/>
                  <a:pt x="401543" y="4182767"/>
                  <a:pt x="401638" y="4192387"/>
                </a:cubicBezTo>
                <a:lnTo>
                  <a:pt x="401638" y="4192388"/>
                </a:lnTo>
                <a:lnTo>
                  <a:pt x="401638" y="4192388"/>
                </a:lnTo>
                <a:lnTo>
                  <a:pt x="401733" y="4221391"/>
                </a:lnTo>
                <a:lnTo>
                  <a:pt x="396017" y="4253014"/>
                </a:lnTo>
                <a:cubicBezTo>
                  <a:pt x="383824" y="4277401"/>
                  <a:pt x="368204" y="4300070"/>
                  <a:pt x="356201" y="4324645"/>
                </a:cubicBezTo>
                <a:cubicBezTo>
                  <a:pt x="350487" y="4336457"/>
                  <a:pt x="347439" y="4350554"/>
                  <a:pt x="347247" y="4363890"/>
                </a:cubicBezTo>
                <a:lnTo>
                  <a:pt x="347247" y="4363891"/>
                </a:lnTo>
                <a:lnTo>
                  <a:pt x="347247" y="4363891"/>
                </a:lnTo>
                <a:cubicBezTo>
                  <a:pt x="346295" y="4403326"/>
                  <a:pt x="346295" y="4442762"/>
                  <a:pt x="348009" y="4482005"/>
                </a:cubicBezTo>
                <a:cubicBezTo>
                  <a:pt x="350677" y="4546777"/>
                  <a:pt x="351249" y="4612501"/>
                  <a:pt x="408019" y="4659175"/>
                </a:cubicBezTo>
                <a:cubicBezTo>
                  <a:pt x="412591" y="4662987"/>
                  <a:pt x="415259" y="4671177"/>
                  <a:pt x="416021" y="4677656"/>
                </a:cubicBezTo>
                <a:cubicBezTo>
                  <a:pt x="419640" y="4707565"/>
                  <a:pt x="420022" y="4738236"/>
                  <a:pt x="425928" y="4767765"/>
                </a:cubicBezTo>
                <a:lnTo>
                  <a:pt x="427237" y="4800483"/>
                </a:lnTo>
                <a:lnTo>
                  <a:pt x="412401" y="4828916"/>
                </a:lnTo>
                <a:cubicBezTo>
                  <a:pt x="395828" y="4846490"/>
                  <a:pt x="384397" y="4866958"/>
                  <a:pt x="382691" y="4889275"/>
                </a:cubicBezTo>
                <a:lnTo>
                  <a:pt x="382691" y="4889275"/>
                </a:lnTo>
                <a:lnTo>
                  <a:pt x="382691" y="4889276"/>
                </a:lnTo>
                <a:cubicBezTo>
                  <a:pt x="382122" y="4896714"/>
                  <a:pt x="382634" y="4904358"/>
                  <a:pt x="384396" y="4912169"/>
                </a:cubicBezTo>
                <a:lnTo>
                  <a:pt x="385799" y="4933805"/>
                </a:lnTo>
                <a:lnTo>
                  <a:pt x="381039" y="4952673"/>
                </a:lnTo>
                <a:cubicBezTo>
                  <a:pt x="376253" y="4964604"/>
                  <a:pt x="368680" y="4975511"/>
                  <a:pt x="360964" y="4987037"/>
                </a:cubicBezTo>
                <a:cubicBezTo>
                  <a:pt x="349725" y="5003801"/>
                  <a:pt x="335627" y="5022852"/>
                  <a:pt x="334485" y="5041521"/>
                </a:cubicBezTo>
                <a:cubicBezTo>
                  <a:pt x="332628" y="5073241"/>
                  <a:pt x="310088" y="5101639"/>
                  <a:pt x="308337" y="5133224"/>
                </a:cubicBezTo>
                <a:lnTo>
                  <a:pt x="308337" y="5133225"/>
                </a:lnTo>
                <a:lnTo>
                  <a:pt x="308337" y="5133225"/>
                </a:lnTo>
                <a:lnTo>
                  <a:pt x="315052" y="5166114"/>
                </a:lnTo>
                <a:lnTo>
                  <a:pt x="314362" y="5172090"/>
                </a:lnTo>
                <a:cubicBezTo>
                  <a:pt x="313481" y="5174400"/>
                  <a:pt x="312290" y="5176876"/>
                  <a:pt x="311814" y="5179067"/>
                </a:cubicBezTo>
                <a:lnTo>
                  <a:pt x="311814" y="5179068"/>
                </a:lnTo>
                <a:lnTo>
                  <a:pt x="311814" y="5179068"/>
                </a:lnTo>
                <a:cubicBezTo>
                  <a:pt x="304574" y="5214122"/>
                  <a:pt x="311624" y="5247079"/>
                  <a:pt x="335437" y="5272797"/>
                </a:cubicBezTo>
                <a:cubicBezTo>
                  <a:pt x="350964" y="5289657"/>
                  <a:pt x="359489" y="5307422"/>
                  <a:pt x="362870" y="5326163"/>
                </a:cubicBezTo>
                <a:lnTo>
                  <a:pt x="364317" y="5355014"/>
                </a:lnTo>
                <a:lnTo>
                  <a:pt x="359440" y="5385384"/>
                </a:lnTo>
                <a:cubicBezTo>
                  <a:pt x="356201" y="5398721"/>
                  <a:pt x="353915" y="5412057"/>
                  <a:pt x="351249" y="5425582"/>
                </a:cubicBezTo>
                <a:cubicBezTo>
                  <a:pt x="347439" y="5443870"/>
                  <a:pt x="343437" y="5462351"/>
                  <a:pt x="339627" y="5480637"/>
                </a:cubicBezTo>
                <a:cubicBezTo>
                  <a:pt x="337722" y="5489497"/>
                  <a:pt x="335151" y="5498832"/>
                  <a:pt x="335103" y="5507667"/>
                </a:cubicBezTo>
                <a:lnTo>
                  <a:pt x="335103" y="5507668"/>
                </a:lnTo>
                <a:lnTo>
                  <a:pt x="335103" y="5507668"/>
                </a:lnTo>
                <a:cubicBezTo>
                  <a:pt x="335056" y="5516503"/>
                  <a:pt x="337532" y="5524837"/>
                  <a:pt x="345723" y="5531694"/>
                </a:cubicBezTo>
                <a:lnTo>
                  <a:pt x="355869" y="5547578"/>
                </a:lnTo>
                <a:lnTo>
                  <a:pt x="346295" y="5562746"/>
                </a:lnTo>
                <a:cubicBezTo>
                  <a:pt x="303622" y="5600467"/>
                  <a:pt x="276951" y="5646189"/>
                  <a:pt x="275047" y="5704483"/>
                </a:cubicBezTo>
                <a:cubicBezTo>
                  <a:pt x="274665" y="5716485"/>
                  <a:pt x="271999" y="5728678"/>
                  <a:pt x="269141" y="5740488"/>
                </a:cubicBezTo>
                <a:cubicBezTo>
                  <a:pt x="267426" y="5747728"/>
                  <a:pt x="265520" y="5756493"/>
                  <a:pt x="260376" y="5760873"/>
                </a:cubicBezTo>
                <a:cubicBezTo>
                  <a:pt x="221133" y="5794974"/>
                  <a:pt x="193890" y="5837457"/>
                  <a:pt x="171981" y="5883751"/>
                </a:cubicBezTo>
                <a:cubicBezTo>
                  <a:pt x="164171" y="5900323"/>
                  <a:pt x="156361" y="5918042"/>
                  <a:pt x="154075" y="5935949"/>
                </a:cubicBezTo>
                <a:lnTo>
                  <a:pt x="154075" y="5935950"/>
                </a:lnTo>
                <a:lnTo>
                  <a:pt x="154075" y="5935950"/>
                </a:lnTo>
                <a:cubicBezTo>
                  <a:pt x="151789" y="5954618"/>
                  <a:pt x="155599" y="5974241"/>
                  <a:pt x="157695" y="5993292"/>
                </a:cubicBezTo>
                <a:cubicBezTo>
                  <a:pt x="158837" y="6004532"/>
                  <a:pt x="158647" y="6017486"/>
                  <a:pt x="164171" y="6026441"/>
                </a:cubicBezTo>
                <a:cubicBezTo>
                  <a:pt x="181508" y="6054826"/>
                  <a:pt x="200176" y="6082259"/>
                  <a:pt x="220371" y="6108739"/>
                </a:cubicBezTo>
                <a:lnTo>
                  <a:pt x="234064" y="6133315"/>
                </a:lnTo>
                <a:lnTo>
                  <a:pt x="230364" y="6143190"/>
                </a:lnTo>
                <a:cubicBezTo>
                  <a:pt x="227813" y="6146732"/>
                  <a:pt x="223895" y="6150697"/>
                  <a:pt x="218465" y="6155602"/>
                </a:cubicBezTo>
                <a:cubicBezTo>
                  <a:pt x="196176" y="6175797"/>
                  <a:pt x="184556" y="6200944"/>
                  <a:pt x="179794" y="6228756"/>
                </a:cubicBezTo>
                <a:cubicBezTo>
                  <a:pt x="172363" y="6272764"/>
                  <a:pt x="166077" y="6317151"/>
                  <a:pt x="162457" y="6361539"/>
                </a:cubicBezTo>
                <a:lnTo>
                  <a:pt x="162457" y="6361540"/>
                </a:lnTo>
                <a:lnTo>
                  <a:pt x="162457" y="6361540"/>
                </a:lnTo>
                <a:lnTo>
                  <a:pt x="162684" y="6365557"/>
                </a:lnTo>
                <a:lnTo>
                  <a:pt x="163946" y="6387910"/>
                </a:lnTo>
                <a:lnTo>
                  <a:pt x="166047" y="6392243"/>
                </a:lnTo>
                <a:lnTo>
                  <a:pt x="173364" y="6407333"/>
                </a:lnTo>
                <a:lnTo>
                  <a:pt x="173364" y="6407332"/>
                </a:lnTo>
                <a:lnTo>
                  <a:pt x="166047" y="6392243"/>
                </a:lnTo>
                <a:lnTo>
                  <a:pt x="163946" y="6387910"/>
                </a:lnTo>
                <a:lnTo>
                  <a:pt x="162684" y="6365557"/>
                </a:lnTo>
                <a:lnTo>
                  <a:pt x="162457" y="6361540"/>
                </a:lnTo>
                <a:lnTo>
                  <a:pt x="179794" y="6228757"/>
                </a:lnTo>
                <a:cubicBezTo>
                  <a:pt x="184556" y="6200945"/>
                  <a:pt x="196176" y="6175798"/>
                  <a:pt x="218465" y="6155603"/>
                </a:cubicBezTo>
                <a:cubicBezTo>
                  <a:pt x="229325" y="6145793"/>
                  <a:pt x="234135" y="6139745"/>
                  <a:pt x="234064" y="6133315"/>
                </a:cubicBezTo>
                <a:lnTo>
                  <a:pt x="234064" y="6133315"/>
                </a:lnTo>
                <a:lnTo>
                  <a:pt x="234064" y="6133314"/>
                </a:lnTo>
                <a:cubicBezTo>
                  <a:pt x="233993" y="6126884"/>
                  <a:pt x="229039" y="6120074"/>
                  <a:pt x="220371" y="6108738"/>
                </a:cubicBezTo>
                <a:cubicBezTo>
                  <a:pt x="200176" y="6082258"/>
                  <a:pt x="181508" y="6054825"/>
                  <a:pt x="164171" y="6026440"/>
                </a:cubicBezTo>
                <a:cubicBezTo>
                  <a:pt x="158647" y="6017485"/>
                  <a:pt x="158837" y="6004531"/>
                  <a:pt x="157695" y="5993291"/>
                </a:cubicBezTo>
                <a:cubicBezTo>
                  <a:pt x="156647" y="5983766"/>
                  <a:pt x="155171" y="5974097"/>
                  <a:pt x="154242" y="5964477"/>
                </a:cubicBezTo>
                <a:lnTo>
                  <a:pt x="154075" y="5935950"/>
                </a:lnTo>
                <a:lnTo>
                  <a:pt x="160957" y="5909351"/>
                </a:lnTo>
                <a:cubicBezTo>
                  <a:pt x="164171" y="5900611"/>
                  <a:pt x="168076" y="5892038"/>
                  <a:pt x="171981" y="5883752"/>
                </a:cubicBezTo>
                <a:cubicBezTo>
                  <a:pt x="193890" y="5837458"/>
                  <a:pt x="221133" y="5794975"/>
                  <a:pt x="260376" y="5760874"/>
                </a:cubicBezTo>
                <a:cubicBezTo>
                  <a:pt x="265520" y="5756494"/>
                  <a:pt x="267426" y="5747729"/>
                  <a:pt x="269141" y="5740489"/>
                </a:cubicBezTo>
                <a:cubicBezTo>
                  <a:pt x="271999" y="5728679"/>
                  <a:pt x="274665" y="5716486"/>
                  <a:pt x="275047" y="5704484"/>
                </a:cubicBezTo>
                <a:cubicBezTo>
                  <a:pt x="276951" y="5646190"/>
                  <a:pt x="303622" y="5600468"/>
                  <a:pt x="346295" y="5562747"/>
                </a:cubicBezTo>
                <a:cubicBezTo>
                  <a:pt x="352392" y="5557318"/>
                  <a:pt x="355774" y="5552508"/>
                  <a:pt x="355869" y="5547579"/>
                </a:cubicBezTo>
                <a:lnTo>
                  <a:pt x="355869" y="5547578"/>
                </a:lnTo>
                <a:lnTo>
                  <a:pt x="355869" y="5547578"/>
                </a:lnTo>
                <a:cubicBezTo>
                  <a:pt x="355964" y="5542649"/>
                  <a:pt x="352773" y="5537600"/>
                  <a:pt x="345723" y="5531693"/>
                </a:cubicBezTo>
                <a:cubicBezTo>
                  <a:pt x="341628" y="5528265"/>
                  <a:pt x="338961" y="5524467"/>
                  <a:pt x="337324" y="5520422"/>
                </a:cubicBezTo>
                <a:lnTo>
                  <a:pt x="335103" y="5507668"/>
                </a:lnTo>
                <a:lnTo>
                  <a:pt x="339627" y="5480638"/>
                </a:lnTo>
                <a:cubicBezTo>
                  <a:pt x="343437" y="5462352"/>
                  <a:pt x="347439" y="5443871"/>
                  <a:pt x="351249" y="5425583"/>
                </a:cubicBezTo>
                <a:cubicBezTo>
                  <a:pt x="353915" y="5412058"/>
                  <a:pt x="356201" y="5398722"/>
                  <a:pt x="359440" y="5385385"/>
                </a:cubicBezTo>
                <a:cubicBezTo>
                  <a:pt x="361965" y="5375003"/>
                  <a:pt x="363668" y="5364883"/>
                  <a:pt x="364317" y="5355015"/>
                </a:cubicBezTo>
                <a:lnTo>
                  <a:pt x="364317" y="5355014"/>
                </a:lnTo>
                <a:lnTo>
                  <a:pt x="364317" y="5355014"/>
                </a:lnTo>
                <a:cubicBezTo>
                  <a:pt x="366264" y="5325412"/>
                  <a:pt x="358727" y="5298086"/>
                  <a:pt x="335437" y="5272796"/>
                </a:cubicBezTo>
                <a:cubicBezTo>
                  <a:pt x="323531" y="5259937"/>
                  <a:pt x="315815" y="5245269"/>
                  <a:pt x="311981" y="5229433"/>
                </a:cubicBezTo>
                <a:lnTo>
                  <a:pt x="311814" y="5179068"/>
                </a:lnTo>
                <a:lnTo>
                  <a:pt x="314362" y="5172091"/>
                </a:lnTo>
                <a:cubicBezTo>
                  <a:pt x="315243" y="5169781"/>
                  <a:pt x="315814" y="5167638"/>
                  <a:pt x="315052" y="5166114"/>
                </a:cubicBezTo>
                <a:lnTo>
                  <a:pt x="315052" y="5166114"/>
                </a:lnTo>
                <a:lnTo>
                  <a:pt x="315052" y="5166113"/>
                </a:lnTo>
                <a:lnTo>
                  <a:pt x="308337" y="5133225"/>
                </a:lnTo>
                <a:lnTo>
                  <a:pt x="315482" y="5102461"/>
                </a:lnTo>
                <a:cubicBezTo>
                  <a:pt x="322817" y="5082339"/>
                  <a:pt x="333247" y="5062669"/>
                  <a:pt x="334485" y="5041522"/>
                </a:cubicBezTo>
                <a:cubicBezTo>
                  <a:pt x="335627" y="5022853"/>
                  <a:pt x="349725" y="5003802"/>
                  <a:pt x="360964" y="4987038"/>
                </a:cubicBezTo>
                <a:cubicBezTo>
                  <a:pt x="372538" y="4969748"/>
                  <a:pt x="383790" y="4953853"/>
                  <a:pt x="385799" y="4933805"/>
                </a:cubicBezTo>
                <a:lnTo>
                  <a:pt x="385799" y="4933805"/>
                </a:lnTo>
                <a:lnTo>
                  <a:pt x="385799" y="4933805"/>
                </a:lnTo>
                <a:cubicBezTo>
                  <a:pt x="386468" y="4927122"/>
                  <a:pt x="386111" y="4919979"/>
                  <a:pt x="384396" y="4912168"/>
                </a:cubicBezTo>
                <a:lnTo>
                  <a:pt x="382691" y="4889275"/>
                </a:lnTo>
                <a:lnTo>
                  <a:pt x="387469" y="4867614"/>
                </a:lnTo>
                <a:cubicBezTo>
                  <a:pt x="392589" y="4853636"/>
                  <a:pt x="401352" y="4840633"/>
                  <a:pt x="412401" y="4828917"/>
                </a:cubicBezTo>
                <a:cubicBezTo>
                  <a:pt x="420784" y="4819964"/>
                  <a:pt x="425356" y="4810581"/>
                  <a:pt x="427237" y="4800484"/>
                </a:cubicBezTo>
                <a:lnTo>
                  <a:pt x="427237" y="4800483"/>
                </a:lnTo>
                <a:lnTo>
                  <a:pt x="427237" y="4800483"/>
                </a:lnTo>
                <a:cubicBezTo>
                  <a:pt x="429119" y="4790386"/>
                  <a:pt x="428309" y="4779575"/>
                  <a:pt x="425928" y="4767764"/>
                </a:cubicBezTo>
                <a:cubicBezTo>
                  <a:pt x="420022" y="4738235"/>
                  <a:pt x="419640" y="4707564"/>
                  <a:pt x="416021" y="4677655"/>
                </a:cubicBezTo>
                <a:cubicBezTo>
                  <a:pt x="415259" y="4671176"/>
                  <a:pt x="412591" y="4662986"/>
                  <a:pt x="408019" y="4659174"/>
                </a:cubicBezTo>
                <a:cubicBezTo>
                  <a:pt x="351249" y="4612500"/>
                  <a:pt x="350677" y="4546776"/>
                  <a:pt x="348009" y="4482004"/>
                </a:cubicBezTo>
                <a:lnTo>
                  <a:pt x="347247" y="4363891"/>
                </a:lnTo>
                <a:lnTo>
                  <a:pt x="356201" y="4324646"/>
                </a:lnTo>
                <a:cubicBezTo>
                  <a:pt x="368204" y="4300071"/>
                  <a:pt x="383824" y="4277402"/>
                  <a:pt x="396017" y="4253015"/>
                </a:cubicBezTo>
                <a:cubicBezTo>
                  <a:pt x="400781" y="4243873"/>
                  <a:pt x="400971" y="4232061"/>
                  <a:pt x="401733" y="4221392"/>
                </a:cubicBezTo>
                <a:lnTo>
                  <a:pt x="401733" y="4221391"/>
                </a:lnTo>
                <a:lnTo>
                  <a:pt x="401733" y="4221391"/>
                </a:lnTo>
                <a:lnTo>
                  <a:pt x="401638" y="4192388"/>
                </a:lnTo>
                <a:lnTo>
                  <a:pt x="405543" y="4165384"/>
                </a:lnTo>
                <a:cubicBezTo>
                  <a:pt x="414402" y="4144333"/>
                  <a:pt x="417831" y="4123948"/>
                  <a:pt x="416855" y="4103826"/>
                </a:cubicBezTo>
                <a:lnTo>
                  <a:pt x="416855" y="4103826"/>
                </a:lnTo>
                <a:lnTo>
                  <a:pt x="416855" y="4103825"/>
                </a:lnTo>
                <a:cubicBezTo>
                  <a:pt x="415879" y="4083702"/>
                  <a:pt x="410497" y="4063842"/>
                  <a:pt x="401733" y="4043839"/>
                </a:cubicBezTo>
                <a:cubicBezTo>
                  <a:pt x="395590" y="4029837"/>
                  <a:pt x="391101" y="4016025"/>
                  <a:pt x="388431" y="4002410"/>
                </a:cubicBezTo>
                <a:lnTo>
                  <a:pt x="386040" y="3962160"/>
                </a:lnTo>
                <a:lnTo>
                  <a:pt x="395544" y="3923125"/>
                </a:lnTo>
                <a:cubicBezTo>
                  <a:pt x="400804" y="3910319"/>
                  <a:pt x="408210" y="3897722"/>
                  <a:pt x="417925" y="3885339"/>
                </a:cubicBezTo>
                <a:cubicBezTo>
                  <a:pt x="426689" y="3874195"/>
                  <a:pt x="428975" y="3863193"/>
                  <a:pt x="427308" y="3852620"/>
                </a:cubicBezTo>
                <a:lnTo>
                  <a:pt x="427308" y="3852620"/>
                </a:lnTo>
                <a:lnTo>
                  <a:pt x="427308" y="3852619"/>
                </a:lnTo>
                <a:cubicBezTo>
                  <a:pt x="425642" y="3842046"/>
                  <a:pt x="420022" y="3831902"/>
                  <a:pt x="412973" y="3822472"/>
                </a:cubicBezTo>
                <a:lnTo>
                  <a:pt x="398042" y="3789776"/>
                </a:lnTo>
                <a:lnTo>
                  <a:pt x="404399" y="3754653"/>
                </a:lnTo>
                <a:cubicBezTo>
                  <a:pt x="407067" y="3749126"/>
                  <a:pt x="405733" y="3741316"/>
                  <a:pt x="404781" y="3734838"/>
                </a:cubicBezTo>
                <a:lnTo>
                  <a:pt x="404781" y="3734838"/>
                </a:lnTo>
                <a:lnTo>
                  <a:pt x="404781" y="3734837"/>
                </a:lnTo>
                <a:lnTo>
                  <a:pt x="400733" y="3680164"/>
                </a:lnTo>
                <a:lnTo>
                  <a:pt x="407246" y="3654416"/>
                </a:lnTo>
                <a:cubicBezTo>
                  <a:pt x="411056" y="3646123"/>
                  <a:pt x="416735" y="3638158"/>
                  <a:pt x="424974" y="3630633"/>
                </a:cubicBezTo>
                <a:cubicBezTo>
                  <a:pt x="431452" y="3624726"/>
                  <a:pt x="434118" y="3614820"/>
                  <a:pt x="438500" y="3606818"/>
                </a:cubicBezTo>
                <a:cubicBezTo>
                  <a:pt x="447455" y="3590054"/>
                  <a:pt x="451503" y="3582005"/>
                  <a:pt x="450598" y="3574409"/>
                </a:cubicBezTo>
                <a:lnTo>
                  <a:pt x="450598" y="3574408"/>
                </a:lnTo>
                <a:lnTo>
                  <a:pt x="450598" y="3574408"/>
                </a:lnTo>
                <a:cubicBezTo>
                  <a:pt x="449693" y="3566811"/>
                  <a:pt x="443835" y="3559668"/>
                  <a:pt x="432976" y="3544713"/>
                </a:cubicBezTo>
                <a:cubicBezTo>
                  <a:pt x="421546" y="3529090"/>
                  <a:pt x="409925" y="3507563"/>
                  <a:pt x="410877" y="3489467"/>
                </a:cubicBezTo>
                <a:cubicBezTo>
                  <a:pt x="416591" y="3380305"/>
                  <a:pt x="389159" y="3276480"/>
                  <a:pt x="363250" y="3172654"/>
                </a:cubicBezTo>
                <a:lnTo>
                  <a:pt x="350796" y="3077402"/>
                </a:lnTo>
                <a:lnTo>
                  <a:pt x="362488" y="2982149"/>
                </a:lnTo>
                <a:cubicBezTo>
                  <a:pt x="365441" y="2970576"/>
                  <a:pt x="366442" y="2959157"/>
                  <a:pt x="366072" y="2947863"/>
                </a:cubicBezTo>
                <a:lnTo>
                  <a:pt x="366072" y="2947863"/>
                </a:lnTo>
                <a:lnTo>
                  <a:pt x="366072" y="2947862"/>
                </a:lnTo>
                <a:cubicBezTo>
                  <a:pt x="364965" y="2913982"/>
                  <a:pt x="351534" y="2881226"/>
                  <a:pt x="341533" y="2848793"/>
                </a:cubicBezTo>
                <a:close/>
                <a:moveTo>
                  <a:pt x="817328" y="1508458"/>
                </a:moveTo>
                <a:lnTo>
                  <a:pt x="845421" y="1596213"/>
                </a:lnTo>
                <a:cubicBezTo>
                  <a:pt x="847898" y="1604978"/>
                  <a:pt x="846373" y="1615836"/>
                  <a:pt x="843517" y="1624980"/>
                </a:cubicBezTo>
                <a:cubicBezTo>
                  <a:pt x="833801" y="1656223"/>
                  <a:pt x="809415" y="1676036"/>
                  <a:pt x="786935" y="1697753"/>
                </a:cubicBezTo>
                <a:cubicBezTo>
                  <a:pt x="777029" y="1707279"/>
                  <a:pt x="769981" y="1720423"/>
                  <a:pt x="764267" y="1733188"/>
                </a:cubicBezTo>
                <a:cubicBezTo>
                  <a:pt x="749595" y="1766335"/>
                  <a:pt x="736452" y="1800246"/>
                  <a:pt x="722546" y="1833775"/>
                </a:cubicBezTo>
                <a:cubicBezTo>
                  <a:pt x="721212" y="1837013"/>
                  <a:pt x="717783" y="1839679"/>
                  <a:pt x="714925" y="1842158"/>
                </a:cubicBezTo>
                <a:cubicBezTo>
                  <a:pt x="684824" y="1866922"/>
                  <a:pt x="654535" y="1891497"/>
                  <a:pt x="624434" y="1916454"/>
                </a:cubicBezTo>
                <a:cubicBezTo>
                  <a:pt x="618720" y="1921216"/>
                  <a:pt x="614528" y="1928076"/>
                  <a:pt x="609004" y="1933219"/>
                </a:cubicBezTo>
                <a:cubicBezTo>
                  <a:pt x="601384" y="1940459"/>
                  <a:pt x="594143" y="1949603"/>
                  <a:pt x="584999" y="1953413"/>
                </a:cubicBezTo>
                <a:cubicBezTo>
                  <a:pt x="556234" y="1965224"/>
                  <a:pt x="543850" y="1987894"/>
                  <a:pt x="538516" y="2016469"/>
                </a:cubicBezTo>
                <a:cubicBezTo>
                  <a:pt x="533563" y="2042570"/>
                  <a:pt x="529371" y="2068669"/>
                  <a:pt x="523657" y="2094578"/>
                </a:cubicBezTo>
                <a:cubicBezTo>
                  <a:pt x="516799" y="2126201"/>
                  <a:pt x="509369" y="2157636"/>
                  <a:pt x="500986" y="2188879"/>
                </a:cubicBezTo>
                <a:cubicBezTo>
                  <a:pt x="497366" y="2202404"/>
                  <a:pt x="493176" y="2216692"/>
                  <a:pt x="485746" y="2228314"/>
                </a:cubicBezTo>
                <a:cubicBezTo>
                  <a:pt x="465171" y="2260890"/>
                  <a:pt x="451265" y="2295753"/>
                  <a:pt x="456789" y="2334044"/>
                </a:cubicBezTo>
                <a:cubicBezTo>
                  <a:pt x="461171" y="2364715"/>
                  <a:pt x="449931" y="2390434"/>
                  <a:pt x="432404" y="2409485"/>
                </a:cubicBezTo>
                <a:cubicBezTo>
                  <a:pt x="416497" y="2426822"/>
                  <a:pt x="410353" y="2444777"/>
                  <a:pt x="409472" y="2463017"/>
                </a:cubicBezTo>
                <a:lnTo>
                  <a:pt x="409472" y="2463018"/>
                </a:lnTo>
                <a:lnTo>
                  <a:pt x="409472" y="2463018"/>
                </a:lnTo>
                <a:cubicBezTo>
                  <a:pt x="408591" y="2481259"/>
                  <a:pt x="412972" y="2499786"/>
                  <a:pt x="418115" y="2518265"/>
                </a:cubicBezTo>
                <a:lnTo>
                  <a:pt x="421759" y="2545007"/>
                </a:lnTo>
                <a:lnTo>
                  <a:pt x="417545" y="2571034"/>
                </a:lnTo>
                <a:cubicBezTo>
                  <a:pt x="405543" y="2612945"/>
                  <a:pt x="372966" y="2640950"/>
                  <a:pt x="344391" y="2668001"/>
                </a:cubicBezTo>
                <a:cubicBezTo>
                  <a:pt x="320006" y="2691054"/>
                  <a:pt x="306290" y="2716963"/>
                  <a:pt x="296001" y="2745348"/>
                </a:cubicBezTo>
                <a:lnTo>
                  <a:pt x="296001" y="2745352"/>
                </a:lnTo>
                <a:lnTo>
                  <a:pt x="289670" y="2770758"/>
                </a:lnTo>
                <a:lnTo>
                  <a:pt x="290080" y="2778006"/>
                </a:lnTo>
                <a:lnTo>
                  <a:pt x="289301" y="2782305"/>
                </a:lnTo>
                <a:lnTo>
                  <a:pt x="290501" y="2785440"/>
                </a:lnTo>
                <a:lnTo>
                  <a:pt x="290929" y="2793023"/>
                </a:lnTo>
                <a:lnTo>
                  <a:pt x="300579" y="2811780"/>
                </a:lnTo>
                <a:lnTo>
                  <a:pt x="300582" y="2811787"/>
                </a:lnTo>
                <a:lnTo>
                  <a:pt x="300583" y="2811787"/>
                </a:lnTo>
                <a:lnTo>
                  <a:pt x="300579" y="2811780"/>
                </a:lnTo>
                <a:lnTo>
                  <a:pt x="290501" y="2785440"/>
                </a:lnTo>
                <a:lnTo>
                  <a:pt x="290080" y="2778006"/>
                </a:lnTo>
                <a:lnTo>
                  <a:pt x="296001" y="2745352"/>
                </a:lnTo>
                <a:lnTo>
                  <a:pt x="296001" y="2745349"/>
                </a:lnTo>
                <a:cubicBezTo>
                  <a:pt x="306290" y="2716964"/>
                  <a:pt x="320006" y="2691055"/>
                  <a:pt x="344391" y="2668002"/>
                </a:cubicBezTo>
                <a:cubicBezTo>
                  <a:pt x="372966" y="2640951"/>
                  <a:pt x="405543" y="2612946"/>
                  <a:pt x="417545" y="2571035"/>
                </a:cubicBezTo>
                <a:cubicBezTo>
                  <a:pt x="420117" y="2561986"/>
                  <a:pt x="421593" y="2553556"/>
                  <a:pt x="421760" y="2545007"/>
                </a:cubicBezTo>
                <a:lnTo>
                  <a:pt x="421759" y="2545007"/>
                </a:lnTo>
                <a:lnTo>
                  <a:pt x="421760" y="2545006"/>
                </a:lnTo>
                <a:cubicBezTo>
                  <a:pt x="421926" y="2536457"/>
                  <a:pt x="420783" y="2527790"/>
                  <a:pt x="418115" y="2518264"/>
                </a:cubicBezTo>
                <a:cubicBezTo>
                  <a:pt x="415544" y="2509025"/>
                  <a:pt x="413163" y="2499773"/>
                  <a:pt x="411535" y="2490551"/>
                </a:cubicBezTo>
                <a:lnTo>
                  <a:pt x="409472" y="2463018"/>
                </a:lnTo>
                <a:lnTo>
                  <a:pt x="415303" y="2435913"/>
                </a:lnTo>
                <a:cubicBezTo>
                  <a:pt x="418938" y="2426977"/>
                  <a:pt x="424451" y="2418154"/>
                  <a:pt x="432404" y="2409486"/>
                </a:cubicBezTo>
                <a:cubicBezTo>
                  <a:pt x="449931" y="2390435"/>
                  <a:pt x="461171" y="2364716"/>
                  <a:pt x="456789" y="2334045"/>
                </a:cubicBezTo>
                <a:cubicBezTo>
                  <a:pt x="451265" y="2295754"/>
                  <a:pt x="465171" y="2260891"/>
                  <a:pt x="485746" y="2228315"/>
                </a:cubicBezTo>
                <a:cubicBezTo>
                  <a:pt x="493176" y="2216693"/>
                  <a:pt x="497366" y="2202405"/>
                  <a:pt x="500986" y="2188880"/>
                </a:cubicBezTo>
                <a:cubicBezTo>
                  <a:pt x="509369" y="2157637"/>
                  <a:pt x="516799" y="2126202"/>
                  <a:pt x="523657" y="2094579"/>
                </a:cubicBezTo>
                <a:cubicBezTo>
                  <a:pt x="529371" y="2068670"/>
                  <a:pt x="533563" y="2042571"/>
                  <a:pt x="538516" y="2016470"/>
                </a:cubicBezTo>
                <a:cubicBezTo>
                  <a:pt x="543850" y="1987895"/>
                  <a:pt x="556234" y="1965225"/>
                  <a:pt x="584999" y="1953414"/>
                </a:cubicBezTo>
                <a:cubicBezTo>
                  <a:pt x="594143" y="1949604"/>
                  <a:pt x="601384" y="1940460"/>
                  <a:pt x="609004" y="1933220"/>
                </a:cubicBezTo>
                <a:cubicBezTo>
                  <a:pt x="614528" y="1928077"/>
                  <a:pt x="618720" y="1921217"/>
                  <a:pt x="624434" y="1916455"/>
                </a:cubicBezTo>
                <a:cubicBezTo>
                  <a:pt x="654535" y="1891498"/>
                  <a:pt x="684824" y="1866923"/>
                  <a:pt x="714925" y="1842159"/>
                </a:cubicBezTo>
                <a:cubicBezTo>
                  <a:pt x="717783" y="1839680"/>
                  <a:pt x="721212" y="1837014"/>
                  <a:pt x="722546" y="1833776"/>
                </a:cubicBezTo>
                <a:cubicBezTo>
                  <a:pt x="736452" y="1800247"/>
                  <a:pt x="749596" y="1766336"/>
                  <a:pt x="764267" y="1733189"/>
                </a:cubicBezTo>
                <a:cubicBezTo>
                  <a:pt x="769981" y="1720424"/>
                  <a:pt x="777029" y="1707280"/>
                  <a:pt x="786936" y="1697754"/>
                </a:cubicBezTo>
                <a:cubicBezTo>
                  <a:pt x="809416" y="1676037"/>
                  <a:pt x="833801" y="1656224"/>
                  <a:pt x="843517" y="1624981"/>
                </a:cubicBezTo>
                <a:cubicBezTo>
                  <a:pt x="846374" y="1615837"/>
                  <a:pt x="847899" y="1604979"/>
                  <a:pt x="845422" y="1596214"/>
                </a:cubicBezTo>
                <a:close/>
                <a:moveTo>
                  <a:pt x="792926" y="1453958"/>
                </a:moveTo>
                <a:lnTo>
                  <a:pt x="798723" y="1459073"/>
                </a:lnTo>
                <a:lnTo>
                  <a:pt x="807941" y="1481572"/>
                </a:lnTo>
                <a:lnTo>
                  <a:pt x="798724" y="1459074"/>
                </a:lnTo>
                <a:lnTo>
                  <a:pt x="798723" y="1459073"/>
                </a:lnTo>
                <a:lnTo>
                  <a:pt x="798723" y="1459073"/>
                </a:lnTo>
                <a:close/>
                <a:moveTo>
                  <a:pt x="779530" y="1268758"/>
                </a:moveTo>
                <a:lnTo>
                  <a:pt x="774363" y="1286069"/>
                </a:lnTo>
                <a:cubicBezTo>
                  <a:pt x="759789" y="1306930"/>
                  <a:pt x="753550" y="1328552"/>
                  <a:pt x="752025" y="1350627"/>
                </a:cubicBezTo>
                <a:lnTo>
                  <a:pt x="757620" y="1413840"/>
                </a:lnTo>
                <a:lnTo>
                  <a:pt x="752026" y="1350628"/>
                </a:lnTo>
                <a:cubicBezTo>
                  <a:pt x="753550" y="1328553"/>
                  <a:pt x="759790" y="1306930"/>
                  <a:pt x="774363" y="1286070"/>
                </a:cubicBezTo>
                <a:cubicBezTo>
                  <a:pt x="777506" y="1281689"/>
                  <a:pt x="779078" y="1275402"/>
                  <a:pt x="779530" y="1268758"/>
                </a:cubicBezTo>
                <a:close/>
                <a:moveTo>
                  <a:pt x="837801" y="773035"/>
                </a:moveTo>
                <a:lnTo>
                  <a:pt x="829801" y="854379"/>
                </a:lnTo>
                <a:cubicBezTo>
                  <a:pt x="827515" y="878956"/>
                  <a:pt x="826753" y="903722"/>
                  <a:pt x="798747" y="915343"/>
                </a:cubicBezTo>
                <a:cubicBezTo>
                  <a:pt x="794365" y="917059"/>
                  <a:pt x="791127" y="922773"/>
                  <a:pt x="788269" y="927155"/>
                </a:cubicBezTo>
                <a:cubicBezTo>
                  <a:pt x="744261" y="994785"/>
                  <a:pt x="745405" y="1030980"/>
                  <a:pt x="791889" y="1097087"/>
                </a:cubicBezTo>
                <a:cubicBezTo>
                  <a:pt x="796651" y="1103945"/>
                  <a:pt x="800081" y="1118613"/>
                  <a:pt x="796271" y="1123185"/>
                </a:cubicBezTo>
                <a:cubicBezTo>
                  <a:pt x="780459" y="1142617"/>
                  <a:pt x="773411" y="1162954"/>
                  <a:pt x="771553" y="1184029"/>
                </a:cubicBezTo>
                <a:cubicBezTo>
                  <a:pt x="773411" y="1162954"/>
                  <a:pt x="780460" y="1142618"/>
                  <a:pt x="796272" y="1123186"/>
                </a:cubicBezTo>
                <a:cubicBezTo>
                  <a:pt x="800082" y="1118614"/>
                  <a:pt x="796652" y="1103946"/>
                  <a:pt x="791890" y="1097088"/>
                </a:cubicBezTo>
                <a:cubicBezTo>
                  <a:pt x="745406" y="1030981"/>
                  <a:pt x="744262" y="994786"/>
                  <a:pt x="788270" y="927156"/>
                </a:cubicBezTo>
                <a:cubicBezTo>
                  <a:pt x="791128" y="922774"/>
                  <a:pt x="794366" y="917060"/>
                  <a:pt x="798748" y="915344"/>
                </a:cubicBezTo>
                <a:cubicBezTo>
                  <a:pt x="826753" y="903723"/>
                  <a:pt x="827515" y="878957"/>
                  <a:pt x="829801" y="854380"/>
                </a:cubicBezTo>
                <a:cubicBezTo>
                  <a:pt x="832277" y="827330"/>
                  <a:pt x="835515" y="800277"/>
                  <a:pt x="837801" y="773036"/>
                </a:cubicBezTo>
                <a:close/>
                <a:moveTo>
                  <a:pt x="782400" y="517851"/>
                </a:moveTo>
                <a:lnTo>
                  <a:pt x="791317" y="556047"/>
                </a:lnTo>
                <a:cubicBezTo>
                  <a:pt x="793413" y="564048"/>
                  <a:pt x="798937" y="572622"/>
                  <a:pt x="797795" y="580050"/>
                </a:cubicBezTo>
                <a:cubicBezTo>
                  <a:pt x="794461" y="601578"/>
                  <a:pt x="796890" y="622201"/>
                  <a:pt x="801176" y="642537"/>
                </a:cubicBezTo>
                <a:lnTo>
                  <a:pt x="813700" y="694928"/>
                </a:lnTo>
                <a:lnTo>
                  <a:pt x="801177" y="642538"/>
                </a:lnTo>
                <a:cubicBezTo>
                  <a:pt x="796891" y="622201"/>
                  <a:pt x="794462" y="601579"/>
                  <a:pt x="797796" y="580051"/>
                </a:cubicBezTo>
                <a:cubicBezTo>
                  <a:pt x="798938" y="572623"/>
                  <a:pt x="793414" y="564049"/>
                  <a:pt x="791318" y="556048"/>
                </a:cubicBezTo>
                <a:close/>
                <a:moveTo>
                  <a:pt x="769105" y="298169"/>
                </a:moveTo>
                <a:lnTo>
                  <a:pt x="783887" y="313533"/>
                </a:lnTo>
                <a:lnTo>
                  <a:pt x="786245" y="324058"/>
                </a:lnTo>
                <a:cubicBezTo>
                  <a:pt x="786031" y="328964"/>
                  <a:pt x="785126" y="334584"/>
                  <a:pt x="784459" y="338870"/>
                </a:cubicBezTo>
                <a:cubicBezTo>
                  <a:pt x="781601" y="357921"/>
                  <a:pt x="774363" y="376781"/>
                  <a:pt x="774553" y="395640"/>
                </a:cubicBezTo>
                <a:lnTo>
                  <a:pt x="778363" y="367328"/>
                </a:lnTo>
                <a:cubicBezTo>
                  <a:pt x="780506" y="357874"/>
                  <a:pt x="783031" y="348396"/>
                  <a:pt x="784460" y="338871"/>
                </a:cubicBezTo>
                <a:cubicBezTo>
                  <a:pt x="785794" y="330299"/>
                  <a:pt x="788080" y="316390"/>
                  <a:pt x="783888" y="313534"/>
                </a:cubicBezTo>
                <a:lnTo>
                  <a:pt x="783887" y="313533"/>
                </a:lnTo>
                <a:lnTo>
                  <a:pt x="783887" y="313533"/>
                </a:lnTo>
                <a:close/>
                <a:moveTo>
                  <a:pt x="761560" y="281568"/>
                </a:moveTo>
                <a:lnTo>
                  <a:pt x="766454" y="295415"/>
                </a:lnTo>
                <a:lnTo>
                  <a:pt x="766455" y="295415"/>
                </a:lnTo>
                <a:close/>
                <a:moveTo>
                  <a:pt x="774880" y="24486"/>
                </a:moveTo>
                <a:lnTo>
                  <a:pt x="777142" y="74129"/>
                </a:lnTo>
                <a:cubicBezTo>
                  <a:pt x="775758" y="100174"/>
                  <a:pt x="771253" y="125876"/>
                  <a:pt x="767023" y="151569"/>
                </a:cubicBezTo>
                <a:lnTo>
                  <a:pt x="766824" y="153388"/>
                </a:lnTo>
                <a:lnTo>
                  <a:pt x="763010" y="177271"/>
                </a:lnTo>
                <a:lnTo>
                  <a:pt x="758551" y="228944"/>
                </a:lnTo>
                <a:lnTo>
                  <a:pt x="758551" y="228948"/>
                </a:lnTo>
                <a:lnTo>
                  <a:pt x="758551" y="228949"/>
                </a:lnTo>
                <a:lnTo>
                  <a:pt x="758551" y="228944"/>
                </a:lnTo>
                <a:lnTo>
                  <a:pt x="766824" y="153388"/>
                </a:lnTo>
                <a:lnTo>
                  <a:pt x="771220" y="125861"/>
                </a:lnTo>
                <a:cubicBezTo>
                  <a:pt x="773910" y="108703"/>
                  <a:pt x="776220" y="91492"/>
                  <a:pt x="777143" y="74129"/>
                </a:cubicBezTo>
                <a:close/>
                <a:moveTo>
                  <a:pt x="313353" y="0"/>
                </a:moveTo>
                <a:lnTo>
                  <a:pt x="777461" y="0"/>
                </a:lnTo>
                <a:lnTo>
                  <a:pt x="774743" y="21486"/>
                </a:lnTo>
                <a:lnTo>
                  <a:pt x="777461" y="1"/>
                </a:lnTo>
                <a:lnTo>
                  <a:pt x="4543953" y="2"/>
                </a:lnTo>
                <a:lnTo>
                  <a:pt x="4543953" y="6858002"/>
                </a:lnTo>
                <a:lnTo>
                  <a:pt x="284400" y="6858002"/>
                </a:lnTo>
                <a:lnTo>
                  <a:pt x="284400" y="6858001"/>
                </a:lnTo>
                <a:lnTo>
                  <a:pt x="284400" y="6858001"/>
                </a:lnTo>
                <a:lnTo>
                  <a:pt x="278237" y="6812064"/>
                </a:lnTo>
                <a:lnTo>
                  <a:pt x="283011" y="6776800"/>
                </a:lnTo>
                <a:cubicBezTo>
                  <a:pt x="286107" y="6765164"/>
                  <a:pt x="290857" y="6753698"/>
                  <a:pt x="297715" y="6742553"/>
                </a:cubicBezTo>
                <a:cubicBezTo>
                  <a:pt x="306003" y="6729219"/>
                  <a:pt x="311147" y="6716169"/>
                  <a:pt x="311551" y="6702977"/>
                </a:cubicBezTo>
                <a:lnTo>
                  <a:pt x="311551" y="6702976"/>
                </a:lnTo>
                <a:lnTo>
                  <a:pt x="311551" y="6702976"/>
                </a:lnTo>
                <a:cubicBezTo>
                  <a:pt x="311956" y="6689783"/>
                  <a:pt x="307622" y="6676448"/>
                  <a:pt x="296953" y="6662541"/>
                </a:cubicBezTo>
                <a:cubicBezTo>
                  <a:pt x="293286" y="6657825"/>
                  <a:pt x="290989" y="6651967"/>
                  <a:pt x="289870" y="6645552"/>
                </a:cubicBezTo>
                <a:lnTo>
                  <a:pt x="289858" y="6625225"/>
                </a:lnTo>
                <a:lnTo>
                  <a:pt x="306480" y="6588626"/>
                </a:lnTo>
                <a:cubicBezTo>
                  <a:pt x="312576" y="6582147"/>
                  <a:pt x="318672" y="6575479"/>
                  <a:pt x="328959" y="6564621"/>
                </a:cubicBezTo>
                <a:lnTo>
                  <a:pt x="328959" y="6564620"/>
                </a:lnTo>
                <a:lnTo>
                  <a:pt x="306480" y="6588625"/>
                </a:lnTo>
                <a:cubicBezTo>
                  <a:pt x="298003" y="6597578"/>
                  <a:pt x="291954" y="6611342"/>
                  <a:pt x="289858" y="6625224"/>
                </a:cubicBezTo>
                <a:lnTo>
                  <a:pt x="289858" y="6625225"/>
                </a:lnTo>
                <a:lnTo>
                  <a:pt x="289858" y="6625225"/>
                </a:lnTo>
                <a:cubicBezTo>
                  <a:pt x="287762" y="6639108"/>
                  <a:pt x="289619" y="6653111"/>
                  <a:pt x="296953" y="6662542"/>
                </a:cubicBezTo>
                <a:cubicBezTo>
                  <a:pt x="302288" y="6669496"/>
                  <a:pt x="306038" y="6676306"/>
                  <a:pt x="308405" y="6683027"/>
                </a:cubicBezTo>
                <a:lnTo>
                  <a:pt x="311551" y="6702976"/>
                </a:lnTo>
                <a:lnTo>
                  <a:pt x="297715" y="6742552"/>
                </a:lnTo>
                <a:cubicBezTo>
                  <a:pt x="283999" y="6764841"/>
                  <a:pt x="278713" y="6788417"/>
                  <a:pt x="278237" y="6812063"/>
                </a:cubicBezTo>
                <a:lnTo>
                  <a:pt x="278237" y="6812064"/>
                </a:lnTo>
                <a:lnTo>
                  <a:pt x="278237" y="6812064"/>
                </a:lnTo>
                <a:lnTo>
                  <a:pt x="284400" y="6858001"/>
                </a:lnTo>
                <a:lnTo>
                  <a:pt x="112147" y="6858001"/>
                </a:lnTo>
                <a:lnTo>
                  <a:pt x="102447" y="6815516"/>
                </a:lnTo>
                <a:cubicBezTo>
                  <a:pt x="96923" y="6793035"/>
                  <a:pt x="87016" y="6771319"/>
                  <a:pt x="83396" y="6748458"/>
                </a:cubicBezTo>
                <a:cubicBezTo>
                  <a:pt x="74824" y="6694164"/>
                  <a:pt x="68728" y="6639488"/>
                  <a:pt x="61870" y="6584812"/>
                </a:cubicBezTo>
                <a:cubicBezTo>
                  <a:pt x="54821" y="6528424"/>
                  <a:pt x="47391" y="6472225"/>
                  <a:pt x="41105" y="6415833"/>
                </a:cubicBezTo>
                <a:cubicBezTo>
                  <a:pt x="37865" y="6384972"/>
                  <a:pt x="37295" y="6353919"/>
                  <a:pt x="34247" y="6323058"/>
                </a:cubicBezTo>
                <a:cubicBezTo>
                  <a:pt x="31579" y="6296005"/>
                  <a:pt x="26626" y="6269144"/>
                  <a:pt x="23386" y="6242093"/>
                </a:cubicBezTo>
                <a:cubicBezTo>
                  <a:pt x="20720" y="6218660"/>
                  <a:pt x="19196" y="6195037"/>
                  <a:pt x="16528" y="6171605"/>
                </a:cubicBezTo>
                <a:cubicBezTo>
                  <a:pt x="12148" y="6134075"/>
                  <a:pt x="7194" y="6096736"/>
                  <a:pt x="2622" y="6059397"/>
                </a:cubicBezTo>
                <a:lnTo>
                  <a:pt x="0" y="6041769"/>
                </a:lnTo>
                <a:lnTo>
                  <a:pt x="0" y="6000937"/>
                </a:lnTo>
                <a:lnTo>
                  <a:pt x="3670" y="5957595"/>
                </a:lnTo>
                <a:lnTo>
                  <a:pt x="0" y="5912511"/>
                </a:lnTo>
                <a:lnTo>
                  <a:pt x="0" y="5886401"/>
                </a:lnTo>
                <a:lnTo>
                  <a:pt x="1098" y="5864318"/>
                </a:lnTo>
                <a:cubicBezTo>
                  <a:pt x="7576" y="5839361"/>
                  <a:pt x="16720" y="5815169"/>
                  <a:pt x="24720" y="5790592"/>
                </a:cubicBezTo>
                <a:cubicBezTo>
                  <a:pt x="25672" y="5787924"/>
                  <a:pt x="25864" y="5784686"/>
                  <a:pt x="26434" y="5781830"/>
                </a:cubicBezTo>
                <a:cubicBezTo>
                  <a:pt x="29675" y="5765635"/>
                  <a:pt x="32913" y="5749634"/>
                  <a:pt x="35771" y="5733440"/>
                </a:cubicBezTo>
                <a:cubicBezTo>
                  <a:pt x="37295" y="5724678"/>
                  <a:pt x="37485" y="5715723"/>
                  <a:pt x="38819" y="5706959"/>
                </a:cubicBezTo>
                <a:cubicBezTo>
                  <a:pt x="44153" y="5673050"/>
                  <a:pt x="35199" y="5635711"/>
                  <a:pt x="58250" y="5606372"/>
                </a:cubicBezTo>
                <a:cubicBezTo>
                  <a:pt x="73110" y="5587321"/>
                  <a:pt x="69680" y="5568842"/>
                  <a:pt x="67394" y="5548460"/>
                </a:cubicBezTo>
                <a:cubicBezTo>
                  <a:pt x="65680" y="5533027"/>
                  <a:pt x="66252" y="5517215"/>
                  <a:pt x="66060" y="5501594"/>
                </a:cubicBezTo>
                <a:cubicBezTo>
                  <a:pt x="65490" y="5474161"/>
                  <a:pt x="65298" y="5446728"/>
                  <a:pt x="64346" y="5419295"/>
                </a:cubicBezTo>
                <a:cubicBezTo>
                  <a:pt x="63966" y="5410531"/>
                  <a:pt x="59202" y="5401579"/>
                  <a:pt x="59964" y="5393005"/>
                </a:cubicBezTo>
                <a:cubicBezTo>
                  <a:pt x="63584" y="5353379"/>
                  <a:pt x="69300" y="5313754"/>
                  <a:pt x="72538" y="5274129"/>
                </a:cubicBezTo>
                <a:cubicBezTo>
                  <a:pt x="74442" y="5251650"/>
                  <a:pt x="70824" y="5228597"/>
                  <a:pt x="73490" y="5206308"/>
                </a:cubicBezTo>
                <a:cubicBezTo>
                  <a:pt x="76538" y="5180591"/>
                  <a:pt x="84348" y="5155445"/>
                  <a:pt x="89113" y="5129916"/>
                </a:cubicBezTo>
                <a:cubicBezTo>
                  <a:pt x="90445" y="5122867"/>
                  <a:pt x="88731" y="5115057"/>
                  <a:pt x="88351" y="5107627"/>
                </a:cubicBezTo>
                <a:cubicBezTo>
                  <a:pt x="87968" y="5099245"/>
                  <a:pt x="87206" y="5091052"/>
                  <a:pt x="87016" y="5082670"/>
                </a:cubicBezTo>
                <a:cubicBezTo>
                  <a:pt x="86634" y="5057141"/>
                  <a:pt x="87206" y="5031614"/>
                  <a:pt x="85872" y="5006086"/>
                </a:cubicBezTo>
                <a:cubicBezTo>
                  <a:pt x="85110" y="4990465"/>
                  <a:pt x="77300" y="4974082"/>
                  <a:pt x="80158" y="4959602"/>
                </a:cubicBezTo>
                <a:cubicBezTo>
                  <a:pt x="85682" y="4930075"/>
                  <a:pt x="73300" y="4900546"/>
                  <a:pt x="83586" y="4871019"/>
                </a:cubicBezTo>
                <a:cubicBezTo>
                  <a:pt x="86634" y="4861873"/>
                  <a:pt x="79014" y="4849300"/>
                  <a:pt x="78634" y="4838250"/>
                </a:cubicBezTo>
                <a:cubicBezTo>
                  <a:pt x="77682" y="4810627"/>
                  <a:pt x="77872" y="4783004"/>
                  <a:pt x="78062" y="4755381"/>
                </a:cubicBezTo>
                <a:cubicBezTo>
                  <a:pt x="78252" y="4730614"/>
                  <a:pt x="75586" y="4704895"/>
                  <a:pt x="80920" y="4681083"/>
                </a:cubicBezTo>
                <a:cubicBezTo>
                  <a:pt x="86634" y="4656126"/>
                  <a:pt x="85872" y="4633647"/>
                  <a:pt x="79396" y="4609452"/>
                </a:cubicBezTo>
                <a:cubicBezTo>
                  <a:pt x="75014" y="4592878"/>
                  <a:pt x="74442" y="4575351"/>
                  <a:pt x="73110" y="4558207"/>
                </a:cubicBezTo>
                <a:cubicBezTo>
                  <a:pt x="71586" y="4539728"/>
                  <a:pt x="75586" y="4519343"/>
                  <a:pt x="69300" y="4502579"/>
                </a:cubicBezTo>
                <a:cubicBezTo>
                  <a:pt x="50629" y="4452665"/>
                  <a:pt x="46629" y="4401419"/>
                  <a:pt x="46629" y="4349222"/>
                </a:cubicBezTo>
                <a:cubicBezTo>
                  <a:pt x="46629" y="4339695"/>
                  <a:pt x="49295" y="4329979"/>
                  <a:pt x="52153" y="4320837"/>
                </a:cubicBezTo>
                <a:cubicBezTo>
                  <a:pt x="69300" y="4267493"/>
                  <a:pt x="67776" y="4213961"/>
                  <a:pt x="57297" y="4159667"/>
                </a:cubicBezTo>
                <a:cubicBezTo>
                  <a:pt x="55011" y="4148427"/>
                  <a:pt x="54629" y="4135854"/>
                  <a:pt x="56915" y="4124614"/>
                </a:cubicBezTo>
                <a:cubicBezTo>
                  <a:pt x="63584" y="4092989"/>
                  <a:pt x="74634" y="4062318"/>
                  <a:pt x="79396" y="4030503"/>
                </a:cubicBezTo>
                <a:cubicBezTo>
                  <a:pt x="87206" y="3977925"/>
                  <a:pt x="60918" y="3932394"/>
                  <a:pt x="43771" y="3885338"/>
                </a:cubicBezTo>
                <a:cubicBezTo>
                  <a:pt x="31627" y="3851761"/>
                  <a:pt x="8016" y="3821935"/>
                  <a:pt x="426" y="3786777"/>
                </a:cubicBezTo>
                <a:lnTo>
                  <a:pt x="0" y="3773897"/>
                </a:lnTo>
                <a:lnTo>
                  <a:pt x="0" y="3393882"/>
                </a:lnTo>
                <a:lnTo>
                  <a:pt x="11838" y="3359516"/>
                </a:lnTo>
                <a:cubicBezTo>
                  <a:pt x="14434" y="3346205"/>
                  <a:pt x="14910" y="3332774"/>
                  <a:pt x="12910" y="3318771"/>
                </a:cubicBezTo>
                <a:cubicBezTo>
                  <a:pt x="12243" y="3314104"/>
                  <a:pt x="9909" y="3308770"/>
                  <a:pt x="6718" y="3304079"/>
                </a:cubicBezTo>
                <a:lnTo>
                  <a:pt x="0" y="3297657"/>
                </a:lnTo>
                <a:lnTo>
                  <a:pt x="0" y="3207867"/>
                </a:lnTo>
                <a:lnTo>
                  <a:pt x="15553" y="3186771"/>
                </a:lnTo>
                <a:cubicBezTo>
                  <a:pt x="28483" y="3162329"/>
                  <a:pt x="30484" y="3134647"/>
                  <a:pt x="36341" y="3107500"/>
                </a:cubicBezTo>
                <a:cubicBezTo>
                  <a:pt x="41105" y="3085403"/>
                  <a:pt x="41295" y="3064827"/>
                  <a:pt x="38057" y="3042728"/>
                </a:cubicBezTo>
                <a:cubicBezTo>
                  <a:pt x="30817" y="2994722"/>
                  <a:pt x="41105" y="2948047"/>
                  <a:pt x="54249" y="2901943"/>
                </a:cubicBezTo>
                <a:cubicBezTo>
                  <a:pt x="63012" y="2871462"/>
                  <a:pt x="68346" y="2840219"/>
                  <a:pt x="77300" y="2809930"/>
                </a:cubicBezTo>
                <a:cubicBezTo>
                  <a:pt x="84158" y="2787259"/>
                  <a:pt x="92351" y="2764590"/>
                  <a:pt x="103399" y="2743826"/>
                </a:cubicBezTo>
                <a:cubicBezTo>
                  <a:pt x="119594" y="2713723"/>
                  <a:pt x="143978" y="2687436"/>
                  <a:pt x="137500" y="2649143"/>
                </a:cubicBezTo>
                <a:cubicBezTo>
                  <a:pt x="131786" y="2615421"/>
                  <a:pt x="143786" y="2584942"/>
                  <a:pt x="155217" y="2554079"/>
                </a:cubicBezTo>
                <a:cubicBezTo>
                  <a:pt x="163599" y="2531409"/>
                  <a:pt x="172173" y="2508742"/>
                  <a:pt x="177507" y="2485307"/>
                </a:cubicBezTo>
                <a:cubicBezTo>
                  <a:pt x="183794" y="2457492"/>
                  <a:pt x="181126" y="2426059"/>
                  <a:pt x="192748" y="2401292"/>
                </a:cubicBezTo>
                <a:cubicBezTo>
                  <a:pt x="204940" y="2375383"/>
                  <a:pt x="196748" y="2353859"/>
                  <a:pt x="193318" y="2330806"/>
                </a:cubicBezTo>
                <a:cubicBezTo>
                  <a:pt x="187984" y="2294039"/>
                  <a:pt x="178077" y="2257459"/>
                  <a:pt x="190652" y="2220312"/>
                </a:cubicBezTo>
                <a:cubicBezTo>
                  <a:pt x="205892" y="2175163"/>
                  <a:pt x="222275" y="2130393"/>
                  <a:pt x="236753" y="2085054"/>
                </a:cubicBezTo>
                <a:cubicBezTo>
                  <a:pt x="242280" y="2067525"/>
                  <a:pt x="244566" y="2048668"/>
                  <a:pt x="247042" y="2030378"/>
                </a:cubicBezTo>
                <a:cubicBezTo>
                  <a:pt x="249138" y="2013043"/>
                  <a:pt x="243804" y="1992279"/>
                  <a:pt x="251804" y="1978940"/>
                </a:cubicBezTo>
                <a:cubicBezTo>
                  <a:pt x="272379" y="1944649"/>
                  <a:pt x="282475" y="1909408"/>
                  <a:pt x="282475" y="1869780"/>
                </a:cubicBezTo>
                <a:cubicBezTo>
                  <a:pt x="282475" y="1854920"/>
                  <a:pt x="291049" y="1840441"/>
                  <a:pt x="292573" y="1825393"/>
                </a:cubicBezTo>
                <a:cubicBezTo>
                  <a:pt x="294477" y="1804816"/>
                  <a:pt x="299622" y="1781194"/>
                  <a:pt x="292381" y="1763287"/>
                </a:cubicBezTo>
                <a:cubicBezTo>
                  <a:pt x="275237" y="1721185"/>
                  <a:pt x="289525" y="1687086"/>
                  <a:pt x="306480" y="1650317"/>
                </a:cubicBezTo>
                <a:cubicBezTo>
                  <a:pt x="323244" y="1614120"/>
                  <a:pt x="336579" y="1576019"/>
                  <a:pt x="347629" y="1537537"/>
                </a:cubicBezTo>
                <a:cubicBezTo>
                  <a:pt x="351629" y="1523059"/>
                  <a:pt x="344961" y="1505724"/>
                  <a:pt x="343629" y="1489720"/>
                </a:cubicBezTo>
                <a:cubicBezTo>
                  <a:pt x="343247" y="1484004"/>
                  <a:pt x="342675" y="1477717"/>
                  <a:pt x="344581" y="1472575"/>
                </a:cubicBezTo>
                <a:cubicBezTo>
                  <a:pt x="362870" y="1422854"/>
                  <a:pt x="376776" y="1372368"/>
                  <a:pt x="367252" y="1318456"/>
                </a:cubicBezTo>
                <a:cubicBezTo>
                  <a:pt x="366298" y="1313504"/>
                  <a:pt x="368394" y="1307978"/>
                  <a:pt x="369728" y="1303024"/>
                </a:cubicBezTo>
                <a:cubicBezTo>
                  <a:pt x="376586" y="1278829"/>
                  <a:pt x="387444" y="1255206"/>
                  <a:pt x="389921" y="1230633"/>
                </a:cubicBezTo>
                <a:cubicBezTo>
                  <a:pt x="396017" y="1170051"/>
                  <a:pt x="398495" y="1109091"/>
                  <a:pt x="402495" y="1048125"/>
                </a:cubicBezTo>
                <a:cubicBezTo>
                  <a:pt x="402685" y="1044315"/>
                  <a:pt x="402685" y="1040315"/>
                  <a:pt x="404019" y="1036887"/>
                </a:cubicBezTo>
                <a:cubicBezTo>
                  <a:pt x="412211" y="1014406"/>
                  <a:pt x="409543" y="994785"/>
                  <a:pt x="393923" y="975733"/>
                </a:cubicBezTo>
                <a:cubicBezTo>
                  <a:pt x="387064" y="967350"/>
                  <a:pt x="383444" y="955920"/>
                  <a:pt x="379634" y="945444"/>
                </a:cubicBezTo>
                <a:cubicBezTo>
                  <a:pt x="373918" y="930011"/>
                  <a:pt x="368394" y="914200"/>
                  <a:pt x="364774" y="898198"/>
                </a:cubicBezTo>
                <a:cubicBezTo>
                  <a:pt x="361346" y="882384"/>
                  <a:pt x="356583" y="865430"/>
                  <a:pt x="359250" y="850189"/>
                </a:cubicBezTo>
                <a:cubicBezTo>
                  <a:pt x="364012" y="822756"/>
                  <a:pt x="374680" y="796655"/>
                  <a:pt x="381730" y="769605"/>
                </a:cubicBezTo>
                <a:cubicBezTo>
                  <a:pt x="384206" y="760270"/>
                  <a:pt x="383824" y="749982"/>
                  <a:pt x="384016" y="740268"/>
                </a:cubicBezTo>
                <a:cubicBezTo>
                  <a:pt x="384586" y="717977"/>
                  <a:pt x="379062" y="695116"/>
                  <a:pt x="394875" y="674923"/>
                </a:cubicBezTo>
                <a:cubicBezTo>
                  <a:pt x="409733" y="656255"/>
                  <a:pt x="405353" y="637392"/>
                  <a:pt x="394113" y="617772"/>
                </a:cubicBezTo>
                <a:cubicBezTo>
                  <a:pt x="386110" y="603673"/>
                  <a:pt x="379824" y="587672"/>
                  <a:pt x="376776" y="571860"/>
                </a:cubicBezTo>
                <a:cubicBezTo>
                  <a:pt x="372586" y="550141"/>
                  <a:pt x="370870" y="528615"/>
                  <a:pt x="373348" y="505182"/>
                </a:cubicBezTo>
                <a:cubicBezTo>
                  <a:pt x="375062" y="488607"/>
                  <a:pt x="375824" y="475081"/>
                  <a:pt x="385920" y="462126"/>
                </a:cubicBezTo>
                <a:cubicBezTo>
                  <a:pt x="387444" y="460032"/>
                  <a:pt x="387826" y="456222"/>
                  <a:pt x="387634" y="453364"/>
                </a:cubicBezTo>
                <a:cubicBezTo>
                  <a:pt x="384396" y="415835"/>
                  <a:pt x="386110" y="378686"/>
                  <a:pt x="388399" y="340774"/>
                </a:cubicBezTo>
                <a:cubicBezTo>
                  <a:pt x="391445" y="292579"/>
                  <a:pt x="382492" y="241901"/>
                  <a:pt x="350487" y="200182"/>
                </a:cubicBezTo>
                <a:cubicBezTo>
                  <a:pt x="345723" y="194085"/>
                  <a:pt x="343629" y="184941"/>
                  <a:pt x="342485" y="176939"/>
                </a:cubicBezTo>
                <a:cubicBezTo>
                  <a:pt x="337533" y="139219"/>
                  <a:pt x="334103" y="101308"/>
                  <a:pt x="328579" y="63587"/>
                </a:cubicBezTo>
                <a:cubicBezTo>
                  <a:pt x="325530" y="43012"/>
                  <a:pt x="322862" y="21486"/>
                  <a:pt x="314480" y="2817"/>
                </a:cubicBezTo>
                <a:close/>
              </a:path>
            </a:pathLst>
          </a:custGeom>
          <a:effectLst>
            <a:outerShdw blurRad="381000" dist="152400" dir="10800000" algn="r" rotWithShape="0">
              <a:prstClr val="black">
                <a:alpha val="10000"/>
              </a:prstClr>
            </a:outerShdw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B60959F-9B69-4520-A16E-EA6BECC747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620000" y="-1"/>
            <a:ext cx="874716" cy="6858001"/>
            <a:chOff x="7620000" y="-1"/>
            <a:chExt cx="874716" cy="6858001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8D5A6E8-CD1B-4796-ABD1-A6F27F6C0E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4628357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7E12F56-F4EE-4535-8677-C11996E241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4628357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3439545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25166D1-1B21-4128-AC42-61745528E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A07E0B-5707-CE1A-867D-ADE3B47D0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1825" y="1641752"/>
            <a:ext cx="4391024" cy="1323439"/>
          </a:xfrm>
        </p:spPr>
        <p:txBody>
          <a:bodyPr anchor="t">
            <a:normAutofit/>
          </a:bodyPr>
          <a:lstStyle/>
          <a:p>
            <a:r>
              <a:rPr lang="en-US" sz="4000">
                <a:solidFill>
                  <a:schemeClr val="bg1"/>
                </a:solidFill>
              </a:rPr>
              <a:t>Oral Communication</a:t>
            </a:r>
          </a:p>
        </p:txBody>
      </p:sp>
      <p:pic>
        <p:nvPicPr>
          <p:cNvPr id="5" name="Picture 4" descr="A close-up of a barbed wire fence&#10;&#10;Description automatically generated with low confidence">
            <a:extLst>
              <a:ext uri="{FF2B5EF4-FFF2-40B4-BE49-F238E27FC236}">
                <a16:creationId xmlns:a16="http://schemas.microsoft.com/office/drawing/2014/main" id="{AA57F17A-CF89-EDD8-B7B1-757AE2B16D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4" r="-1" b="8931"/>
          <a:stretch/>
        </p:blipFill>
        <p:spPr>
          <a:xfrm>
            <a:off x="20" y="2"/>
            <a:ext cx="6186992" cy="6857998"/>
          </a:xfrm>
          <a:custGeom>
            <a:avLst/>
            <a:gdLst/>
            <a:ahLst/>
            <a:cxnLst/>
            <a:rect l="l" t="t" r="r" b="b"/>
            <a:pathLst>
              <a:path w="6187012" h="6857998">
                <a:moveTo>
                  <a:pt x="5434855" y="6118149"/>
                </a:moveTo>
                <a:cubicBezTo>
                  <a:pt x="5441404" y="6124102"/>
                  <a:pt x="5449025" y="6129341"/>
                  <a:pt x="5456075" y="6133723"/>
                </a:cubicBezTo>
                <a:cubicBezTo>
                  <a:pt x="5463218" y="6138152"/>
                  <a:pt x="5468564" y="6143474"/>
                  <a:pt x="5472234" y="6149380"/>
                </a:cubicBezTo>
                <a:lnTo>
                  <a:pt x="5477710" y="6166562"/>
                </a:lnTo>
                <a:lnTo>
                  <a:pt x="5472234" y="6149379"/>
                </a:lnTo>
                <a:cubicBezTo>
                  <a:pt x="5468564" y="6143474"/>
                  <a:pt x="5463218" y="6138152"/>
                  <a:pt x="5456075" y="6133722"/>
                </a:cubicBezTo>
                <a:cubicBezTo>
                  <a:pt x="5449025" y="6129341"/>
                  <a:pt x="5441404" y="6124102"/>
                  <a:pt x="5434855" y="6118149"/>
                </a:cubicBezTo>
                <a:close/>
                <a:moveTo>
                  <a:pt x="5343013" y="4941372"/>
                </a:moveTo>
                <a:lnTo>
                  <a:pt x="5346342" y="4950869"/>
                </a:lnTo>
                <a:lnTo>
                  <a:pt x="5356027" y="4991382"/>
                </a:lnTo>
                <a:lnTo>
                  <a:pt x="5346342" y="4950868"/>
                </a:lnTo>
                <a:close/>
                <a:moveTo>
                  <a:pt x="5346951" y="4749807"/>
                </a:moveTo>
                <a:cubicBezTo>
                  <a:pt x="5334815" y="4762826"/>
                  <a:pt x="5333958" y="4781365"/>
                  <a:pt x="5332244" y="4799797"/>
                </a:cubicBezTo>
                <a:cubicBezTo>
                  <a:pt x="5333958" y="4781365"/>
                  <a:pt x="5334815" y="4762827"/>
                  <a:pt x="5346951" y="4749807"/>
                </a:cubicBezTo>
                <a:close/>
                <a:moveTo>
                  <a:pt x="5364750" y="4543185"/>
                </a:moveTo>
                <a:cubicBezTo>
                  <a:pt x="5365727" y="4548281"/>
                  <a:pt x="5367775" y="4553662"/>
                  <a:pt x="5370156" y="4557092"/>
                </a:cubicBezTo>
                <a:cubicBezTo>
                  <a:pt x="5381776" y="4573618"/>
                  <a:pt x="5390563" y="4588275"/>
                  <a:pt x="5396519" y="4602021"/>
                </a:cubicBezTo>
                <a:cubicBezTo>
                  <a:pt x="5390563" y="4588275"/>
                  <a:pt x="5381776" y="4573618"/>
                  <a:pt x="5370156" y="4557091"/>
                </a:cubicBezTo>
                <a:close/>
                <a:moveTo>
                  <a:pt x="5830968" y="2819253"/>
                </a:moveTo>
                <a:lnTo>
                  <a:pt x="5842611" y="2827484"/>
                </a:lnTo>
                <a:lnTo>
                  <a:pt x="5842613" y="2827486"/>
                </a:lnTo>
                <a:lnTo>
                  <a:pt x="5871116" y="2861156"/>
                </a:lnTo>
                <a:lnTo>
                  <a:pt x="5861462" y="2842392"/>
                </a:lnTo>
                <a:lnTo>
                  <a:pt x="5842613" y="2827486"/>
                </a:lnTo>
                <a:lnTo>
                  <a:pt x="5842611" y="2827483"/>
                </a:lnTo>
                <a:close/>
                <a:moveTo>
                  <a:pt x="5761313" y="1974015"/>
                </a:moveTo>
                <a:lnTo>
                  <a:pt x="5754799" y="1999763"/>
                </a:lnTo>
                <a:cubicBezTo>
                  <a:pt x="5750990" y="2008056"/>
                  <a:pt x="5745310" y="2016020"/>
                  <a:pt x="5737071" y="2023547"/>
                </a:cubicBezTo>
                <a:cubicBezTo>
                  <a:pt x="5753550" y="2008497"/>
                  <a:pt x="5759789" y="1991685"/>
                  <a:pt x="5761313" y="1974015"/>
                </a:cubicBezTo>
                <a:close/>
                <a:moveTo>
                  <a:pt x="5744119" y="1768838"/>
                </a:moveTo>
                <a:cubicBezTo>
                  <a:pt x="5739738" y="1774411"/>
                  <a:pt x="5736975" y="1779948"/>
                  <a:pt x="5735518" y="1785412"/>
                </a:cubicBezTo>
                <a:lnTo>
                  <a:pt x="5734738" y="1801558"/>
                </a:lnTo>
                <a:cubicBezTo>
                  <a:pt x="5733070" y="1790986"/>
                  <a:pt x="5735356" y="1779981"/>
                  <a:pt x="5744119" y="1768838"/>
                </a:cubicBezTo>
                <a:close/>
                <a:moveTo>
                  <a:pt x="5853708" y="520953"/>
                </a:moveTo>
                <a:lnTo>
                  <a:pt x="5846981" y="549926"/>
                </a:lnTo>
                <a:lnTo>
                  <a:pt x="5840726" y="566616"/>
                </a:lnTo>
                <a:lnTo>
                  <a:pt x="5834776" y="581804"/>
                </a:lnTo>
                <a:lnTo>
                  <a:pt x="5834358" y="583595"/>
                </a:lnTo>
                <a:lnTo>
                  <a:pt x="5832183" y="589388"/>
                </a:lnTo>
                <a:cubicBezTo>
                  <a:pt x="5829783" y="597005"/>
                  <a:pt x="5828025" y="604728"/>
                  <a:pt x="5827560" y="612658"/>
                </a:cubicBezTo>
                <a:lnTo>
                  <a:pt x="5834358" y="583595"/>
                </a:lnTo>
                <a:lnTo>
                  <a:pt x="5840674" y="566754"/>
                </a:lnTo>
                <a:lnTo>
                  <a:pt x="5840726" y="566616"/>
                </a:lnTo>
                <a:lnTo>
                  <a:pt x="5846564" y="551717"/>
                </a:lnTo>
                <a:lnTo>
                  <a:pt x="5846981" y="549926"/>
                </a:lnTo>
                <a:lnTo>
                  <a:pt x="5849145" y="544146"/>
                </a:lnTo>
                <a:cubicBezTo>
                  <a:pt x="5851532" y="536547"/>
                  <a:pt x="5853271" y="528850"/>
                  <a:pt x="5853708" y="520953"/>
                </a:cubicBezTo>
                <a:close/>
                <a:moveTo>
                  <a:pt x="5802605" y="268794"/>
                </a:moveTo>
                <a:cubicBezTo>
                  <a:pt x="5800080" y="279176"/>
                  <a:pt x="5798377" y="289296"/>
                  <a:pt x="5797729" y="299164"/>
                </a:cubicBezTo>
                <a:cubicBezTo>
                  <a:pt x="5797080" y="309031"/>
                  <a:pt x="5797485" y="318646"/>
                  <a:pt x="5799176" y="328017"/>
                </a:cubicBezTo>
                <a:close/>
                <a:moveTo>
                  <a:pt x="0" y="0"/>
                </a:moveTo>
                <a:lnTo>
                  <a:pt x="6120021" y="0"/>
                </a:lnTo>
                <a:lnTo>
                  <a:pt x="6115806" y="24480"/>
                </a:lnTo>
                <a:cubicBezTo>
                  <a:pt x="6113321" y="32636"/>
                  <a:pt x="6109559" y="40471"/>
                  <a:pt x="6103795" y="47806"/>
                </a:cubicBezTo>
                <a:cubicBezTo>
                  <a:pt x="6088935" y="66857"/>
                  <a:pt x="6092364" y="85336"/>
                  <a:pt x="6094651" y="105718"/>
                </a:cubicBezTo>
                <a:cubicBezTo>
                  <a:pt x="6096365" y="121150"/>
                  <a:pt x="6095794" y="136963"/>
                  <a:pt x="6095986" y="152584"/>
                </a:cubicBezTo>
                <a:cubicBezTo>
                  <a:pt x="6096555" y="180017"/>
                  <a:pt x="6096746" y="207450"/>
                  <a:pt x="6097699" y="234883"/>
                </a:cubicBezTo>
                <a:cubicBezTo>
                  <a:pt x="6098079" y="243648"/>
                  <a:pt x="6102844" y="252600"/>
                  <a:pt x="6102082" y="261173"/>
                </a:cubicBezTo>
                <a:cubicBezTo>
                  <a:pt x="6098461" y="300800"/>
                  <a:pt x="6092746" y="340425"/>
                  <a:pt x="6089507" y="380050"/>
                </a:cubicBezTo>
                <a:cubicBezTo>
                  <a:pt x="6087603" y="402529"/>
                  <a:pt x="6091220" y="425581"/>
                  <a:pt x="6088555" y="447870"/>
                </a:cubicBezTo>
                <a:cubicBezTo>
                  <a:pt x="6085507" y="473587"/>
                  <a:pt x="6077697" y="498733"/>
                  <a:pt x="6072932" y="524262"/>
                </a:cubicBezTo>
                <a:cubicBezTo>
                  <a:pt x="6071600" y="531310"/>
                  <a:pt x="6073315" y="539121"/>
                  <a:pt x="6073694" y="546552"/>
                </a:cubicBezTo>
                <a:cubicBezTo>
                  <a:pt x="6074076" y="554933"/>
                  <a:pt x="6074838" y="563125"/>
                  <a:pt x="6075029" y="571508"/>
                </a:cubicBezTo>
                <a:cubicBezTo>
                  <a:pt x="6075411" y="597037"/>
                  <a:pt x="6074838" y="622564"/>
                  <a:pt x="6076173" y="648092"/>
                </a:cubicBezTo>
                <a:cubicBezTo>
                  <a:pt x="6076934" y="663713"/>
                  <a:pt x="6084744" y="680096"/>
                  <a:pt x="6081886" y="694576"/>
                </a:cubicBezTo>
                <a:cubicBezTo>
                  <a:pt x="6076363" y="724104"/>
                  <a:pt x="6088745" y="753633"/>
                  <a:pt x="6078459" y="783158"/>
                </a:cubicBezTo>
                <a:cubicBezTo>
                  <a:pt x="6075411" y="792306"/>
                  <a:pt x="6083031" y="804877"/>
                  <a:pt x="6083411" y="815929"/>
                </a:cubicBezTo>
                <a:cubicBezTo>
                  <a:pt x="6084363" y="843552"/>
                  <a:pt x="6084173" y="871173"/>
                  <a:pt x="6083983" y="898797"/>
                </a:cubicBezTo>
                <a:cubicBezTo>
                  <a:pt x="6083793" y="923562"/>
                  <a:pt x="6086459" y="949281"/>
                  <a:pt x="6081125" y="973095"/>
                </a:cubicBezTo>
                <a:cubicBezTo>
                  <a:pt x="6075411" y="998052"/>
                  <a:pt x="6076173" y="1020529"/>
                  <a:pt x="6082649" y="1044725"/>
                </a:cubicBezTo>
                <a:cubicBezTo>
                  <a:pt x="6087031" y="1061298"/>
                  <a:pt x="6087603" y="1078826"/>
                  <a:pt x="6088935" y="1095972"/>
                </a:cubicBezTo>
                <a:cubicBezTo>
                  <a:pt x="6090459" y="1114449"/>
                  <a:pt x="6086459" y="1134834"/>
                  <a:pt x="6092746" y="1151600"/>
                </a:cubicBezTo>
                <a:cubicBezTo>
                  <a:pt x="6111415" y="1201512"/>
                  <a:pt x="6115415" y="1252757"/>
                  <a:pt x="6115415" y="1304955"/>
                </a:cubicBezTo>
                <a:cubicBezTo>
                  <a:pt x="6115415" y="1314483"/>
                  <a:pt x="6112750" y="1324198"/>
                  <a:pt x="6109892" y="1333341"/>
                </a:cubicBezTo>
                <a:cubicBezTo>
                  <a:pt x="6092746" y="1386684"/>
                  <a:pt x="6094269" y="1440216"/>
                  <a:pt x="6104748" y="1494509"/>
                </a:cubicBezTo>
                <a:cubicBezTo>
                  <a:pt x="6107034" y="1505751"/>
                  <a:pt x="6107415" y="1518324"/>
                  <a:pt x="6105130" y="1529563"/>
                </a:cubicBezTo>
                <a:cubicBezTo>
                  <a:pt x="6098461" y="1561189"/>
                  <a:pt x="6087411" y="1591859"/>
                  <a:pt x="6082649" y="1623675"/>
                </a:cubicBezTo>
                <a:cubicBezTo>
                  <a:pt x="6074838" y="1676253"/>
                  <a:pt x="6101126" y="1721785"/>
                  <a:pt x="6118274" y="1768838"/>
                </a:cubicBezTo>
                <a:cubicBezTo>
                  <a:pt x="6134467" y="1813610"/>
                  <a:pt x="6171044" y="1851709"/>
                  <a:pt x="6162851" y="1904673"/>
                </a:cubicBezTo>
                <a:cubicBezTo>
                  <a:pt x="6162090" y="1910004"/>
                  <a:pt x="6167233" y="1915912"/>
                  <a:pt x="6168567" y="1921817"/>
                </a:cubicBezTo>
                <a:cubicBezTo>
                  <a:pt x="6172188" y="1938009"/>
                  <a:pt x="6176566" y="1954202"/>
                  <a:pt x="6178283" y="1970586"/>
                </a:cubicBezTo>
                <a:cubicBezTo>
                  <a:pt x="6180570" y="1990589"/>
                  <a:pt x="6179809" y="2010974"/>
                  <a:pt x="6181713" y="2030977"/>
                </a:cubicBezTo>
                <a:cubicBezTo>
                  <a:pt x="6182856" y="2043835"/>
                  <a:pt x="6184951" y="2056600"/>
                  <a:pt x="6186761" y="2069340"/>
                </a:cubicBezTo>
                <a:lnTo>
                  <a:pt x="6187012" y="2072225"/>
                </a:lnTo>
                <a:lnTo>
                  <a:pt x="6187012" y="2131532"/>
                </a:lnTo>
                <a:lnTo>
                  <a:pt x="6186141" y="2138304"/>
                </a:lnTo>
                <a:cubicBezTo>
                  <a:pt x="6183950" y="2148519"/>
                  <a:pt x="6181332" y="2158712"/>
                  <a:pt x="6179617" y="2168903"/>
                </a:cubicBezTo>
                <a:cubicBezTo>
                  <a:pt x="6174854" y="2197670"/>
                  <a:pt x="6176188" y="2229296"/>
                  <a:pt x="6163995" y="2254633"/>
                </a:cubicBezTo>
                <a:cubicBezTo>
                  <a:pt x="6151041" y="2281683"/>
                  <a:pt x="6145135" y="2307402"/>
                  <a:pt x="6149135" y="2335405"/>
                </a:cubicBezTo>
                <a:cubicBezTo>
                  <a:pt x="6150469" y="2344741"/>
                  <a:pt x="6158471" y="2356744"/>
                  <a:pt x="6166661" y="2360933"/>
                </a:cubicBezTo>
                <a:cubicBezTo>
                  <a:pt x="6184950" y="2370270"/>
                  <a:pt x="6188190" y="2383032"/>
                  <a:pt x="6181902" y="2400369"/>
                </a:cubicBezTo>
                <a:cubicBezTo>
                  <a:pt x="6176566" y="2415420"/>
                  <a:pt x="6173901" y="2433897"/>
                  <a:pt x="6163613" y="2444184"/>
                </a:cubicBezTo>
                <a:cubicBezTo>
                  <a:pt x="6134467" y="2473333"/>
                  <a:pt x="6133515" y="2510483"/>
                  <a:pt x="6125705" y="2546678"/>
                </a:cubicBezTo>
                <a:cubicBezTo>
                  <a:pt x="6120940" y="2568774"/>
                  <a:pt x="6120750" y="2589352"/>
                  <a:pt x="6123988" y="2611450"/>
                </a:cubicBezTo>
                <a:cubicBezTo>
                  <a:pt x="6131227" y="2659455"/>
                  <a:pt x="6120940" y="2706131"/>
                  <a:pt x="6107796" y="2752235"/>
                </a:cubicBezTo>
                <a:cubicBezTo>
                  <a:pt x="6099034" y="2782716"/>
                  <a:pt x="6093699" y="2813958"/>
                  <a:pt x="6084744" y="2844248"/>
                </a:cubicBezTo>
                <a:cubicBezTo>
                  <a:pt x="6077886" y="2866918"/>
                  <a:pt x="6069694" y="2889587"/>
                  <a:pt x="6058646" y="2910353"/>
                </a:cubicBezTo>
                <a:cubicBezTo>
                  <a:pt x="6042452" y="2940455"/>
                  <a:pt x="6018067" y="2966742"/>
                  <a:pt x="6024544" y="3005035"/>
                </a:cubicBezTo>
                <a:cubicBezTo>
                  <a:pt x="6030260" y="3038756"/>
                  <a:pt x="6018259" y="3069235"/>
                  <a:pt x="6006828" y="3100099"/>
                </a:cubicBezTo>
                <a:cubicBezTo>
                  <a:pt x="5998446" y="3122770"/>
                  <a:pt x="5989871" y="3145436"/>
                  <a:pt x="5984537" y="3168870"/>
                </a:cubicBezTo>
                <a:cubicBezTo>
                  <a:pt x="5978251" y="3196686"/>
                  <a:pt x="5980920" y="3228119"/>
                  <a:pt x="5969297" y="3252885"/>
                </a:cubicBezTo>
                <a:cubicBezTo>
                  <a:pt x="5957105" y="3278795"/>
                  <a:pt x="5965297" y="3300319"/>
                  <a:pt x="5968726" y="3323372"/>
                </a:cubicBezTo>
                <a:cubicBezTo>
                  <a:pt x="5974061" y="3360139"/>
                  <a:pt x="5983967" y="3396719"/>
                  <a:pt x="5971395" y="3433866"/>
                </a:cubicBezTo>
                <a:cubicBezTo>
                  <a:pt x="5956153" y="3479015"/>
                  <a:pt x="5939769" y="3523785"/>
                  <a:pt x="5925292" y="3569124"/>
                </a:cubicBezTo>
                <a:cubicBezTo>
                  <a:pt x="5919765" y="3586653"/>
                  <a:pt x="5917479" y="3605509"/>
                  <a:pt x="5915003" y="3623799"/>
                </a:cubicBezTo>
                <a:cubicBezTo>
                  <a:pt x="5912906" y="3641134"/>
                  <a:pt x="5918242" y="3661899"/>
                  <a:pt x="5910241" y="3675238"/>
                </a:cubicBezTo>
                <a:cubicBezTo>
                  <a:pt x="5889667" y="3709529"/>
                  <a:pt x="5879569" y="3744770"/>
                  <a:pt x="5879569" y="3784397"/>
                </a:cubicBezTo>
                <a:cubicBezTo>
                  <a:pt x="5879569" y="3799258"/>
                  <a:pt x="5870996" y="3813737"/>
                  <a:pt x="5869471" y="3828785"/>
                </a:cubicBezTo>
                <a:cubicBezTo>
                  <a:pt x="5867567" y="3849362"/>
                  <a:pt x="5862423" y="3872985"/>
                  <a:pt x="5869664" y="3890891"/>
                </a:cubicBezTo>
                <a:cubicBezTo>
                  <a:pt x="5886809" y="3932993"/>
                  <a:pt x="5872519" y="3967091"/>
                  <a:pt x="5855566" y="4003861"/>
                </a:cubicBezTo>
                <a:cubicBezTo>
                  <a:pt x="5838801" y="4040058"/>
                  <a:pt x="5825466" y="4078159"/>
                  <a:pt x="5814416" y="4116641"/>
                </a:cubicBezTo>
                <a:cubicBezTo>
                  <a:pt x="5810415" y="4131119"/>
                  <a:pt x="5817085" y="4148453"/>
                  <a:pt x="5818417" y="4164458"/>
                </a:cubicBezTo>
                <a:cubicBezTo>
                  <a:pt x="5818798" y="4170174"/>
                  <a:pt x="5819370" y="4176461"/>
                  <a:pt x="5817466" y="4181603"/>
                </a:cubicBezTo>
                <a:cubicBezTo>
                  <a:pt x="5799176" y="4231324"/>
                  <a:pt x="5785269" y="4281810"/>
                  <a:pt x="5794794" y="4335722"/>
                </a:cubicBezTo>
                <a:cubicBezTo>
                  <a:pt x="5795747" y="4340674"/>
                  <a:pt x="5793650" y="4346201"/>
                  <a:pt x="5792317" y="4351154"/>
                </a:cubicBezTo>
                <a:cubicBezTo>
                  <a:pt x="5785461" y="4375349"/>
                  <a:pt x="5774601" y="4398972"/>
                  <a:pt x="5772124" y="4423545"/>
                </a:cubicBezTo>
                <a:cubicBezTo>
                  <a:pt x="5766028" y="4484127"/>
                  <a:pt x="5763550" y="4545086"/>
                  <a:pt x="5759550" y="4606053"/>
                </a:cubicBezTo>
                <a:cubicBezTo>
                  <a:pt x="5759361" y="4609863"/>
                  <a:pt x="5759361" y="4613864"/>
                  <a:pt x="5758027" y="4617291"/>
                </a:cubicBezTo>
                <a:cubicBezTo>
                  <a:pt x="5749834" y="4639772"/>
                  <a:pt x="5752502" y="4659393"/>
                  <a:pt x="5768123" y="4678445"/>
                </a:cubicBezTo>
                <a:cubicBezTo>
                  <a:pt x="5774982" y="4686828"/>
                  <a:pt x="5778601" y="4698258"/>
                  <a:pt x="5782412" y="4708734"/>
                </a:cubicBezTo>
                <a:cubicBezTo>
                  <a:pt x="5788127" y="4724167"/>
                  <a:pt x="5793650" y="4739978"/>
                  <a:pt x="5797271" y="4755980"/>
                </a:cubicBezTo>
                <a:cubicBezTo>
                  <a:pt x="5800700" y="4771793"/>
                  <a:pt x="5805462" y="4788747"/>
                  <a:pt x="5802796" y="4803988"/>
                </a:cubicBezTo>
                <a:cubicBezTo>
                  <a:pt x="5798035" y="4831420"/>
                  <a:pt x="5787366" y="4857522"/>
                  <a:pt x="5780315" y="4884572"/>
                </a:cubicBezTo>
                <a:cubicBezTo>
                  <a:pt x="5777837" y="4893907"/>
                  <a:pt x="5778221" y="4904195"/>
                  <a:pt x="5778030" y="4913909"/>
                </a:cubicBezTo>
                <a:cubicBezTo>
                  <a:pt x="5777459" y="4936201"/>
                  <a:pt x="5782984" y="4959061"/>
                  <a:pt x="5767171" y="4979253"/>
                </a:cubicBezTo>
                <a:cubicBezTo>
                  <a:pt x="5752311" y="4997922"/>
                  <a:pt x="5756692" y="5016785"/>
                  <a:pt x="5767932" y="5036405"/>
                </a:cubicBezTo>
                <a:cubicBezTo>
                  <a:pt x="5775934" y="5050504"/>
                  <a:pt x="5782221" y="5066505"/>
                  <a:pt x="5785269" y="5082317"/>
                </a:cubicBezTo>
                <a:cubicBezTo>
                  <a:pt x="5789460" y="5104036"/>
                  <a:pt x="5791175" y="5125562"/>
                  <a:pt x="5788697" y="5148995"/>
                </a:cubicBezTo>
                <a:cubicBezTo>
                  <a:pt x="5786983" y="5165570"/>
                  <a:pt x="5786221" y="5179097"/>
                  <a:pt x="5776125" y="5192051"/>
                </a:cubicBezTo>
                <a:cubicBezTo>
                  <a:pt x="5774601" y="5194145"/>
                  <a:pt x="5774219" y="5197955"/>
                  <a:pt x="5774412" y="5200813"/>
                </a:cubicBezTo>
                <a:cubicBezTo>
                  <a:pt x="5777649" y="5238343"/>
                  <a:pt x="5775934" y="5275491"/>
                  <a:pt x="5773646" y="5313403"/>
                </a:cubicBezTo>
                <a:cubicBezTo>
                  <a:pt x="5770601" y="5361598"/>
                  <a:pt x="5779553" y="5412276"/>
                  <a:pt x="5811559" y="5453995"/>
                </a:cubicBezTo>
                <a:cubicBezTo>
                  <a:pt x="5816322" y="5460092"/>
                  <a:pt x="5818417" y="5469236"/>
                  <a:pt x="5819562" y="5477239"/>
                </a:cubicBezTo>
                <a:cubicBezTo>
                  <a:pt x="5824514" y="5514957"/>
                  <a:pt x="5827942" y="5552869"/>
                  <a:pt x="5833467" y="5590590"/>
                </a:cubicBezTo>
                <a:cubicBezTo>
                  <a:pt x="5836516" y="5611164"/>
                  <a:pt x="5839182" y="5632691"/>
                  <a:pt x="5847565" y="5651360"/>
                </a:cubicBezTo>
                <a:cubicBezTo>
                  <a:pt x="5855756" y="5669647"/>
                  <a:pt x="5865471" y="5684320"/>
                  <a:pt x="5848327" y="5695178"/>
                </a:cubicBezTo>
                <a:cubicBezTo>
                  <a:pt x="5857471" y="5714607"/>
                  <a:pt x="5865092" y="5731564"/>
                  <a:pt x="5873282" y="5748136"/>
                </a:cubicBezTo>
                <a:cubicBezTo>
                  <a:pt x="5876329" y="5754234"/>
                  <a:pt x="5881284" y="5759378"/>
                  <a:pt x="5884142" y="5765474"/>
                </a:cubicBezTo>
                <a:cubicBezTo>
                  <a:pt x="5887190" y="5771953"/>
                  <a:pt x="5889094" y="5779191"/>
                  <a:pt x="5890620" y="5786239"/>
                </a:cubicBezTo>
                <a:cubicBezTo>
                  <a:pt x="5897477" y="5817674"/>
                  <a:pt x="5903763" y="5849107"/>
                  <a:pt x="5911194" y="5880348"/>
                </a:cubicBezTo>
                <a:cubicBezTo>
                  <a:pt x="5912717" y="5886447"/>
                  <a:pt x="5918813" y="5891590"/>
                  <a:pt x="5922813" y="5897114"/>
                </a:cubicBezTo>
                <a:cubicBezTo>
                  <a:pt x="5925481" y="5900735"/>
                  <a:pt x="5929482" y="5904353"/>
                  <a:pt x="5930054" y="5908355"/>
                </a:cubicBezTo>
                <a:cubicBezTo>
                  <a:pt x="5934626" y="5938836"/>
                  <a:pt x="5939961" y="5969124"/>
                  <a:pt x="5942246" y="5999796"/>
                </a:cubicBezTo>
                <a:cubicBezTo>
                  <a:pt x="5944149" y="6025515"/>
                  <a:pt x="5943580" y="6050282"/>
                  <a:pt x="5976728" y="6056948"/>
                </a:cubicBezTo>
                <a:cubicBezTo>
                  <a:pt x="5982443" y="6058092"/>
                  <a:pt x="5988540" y="6066284"/>
                  <a:pt x="5991396" y="6072569"/>
                </a:cubicBezTo>
                <a:cubicBezTo>
                  <a:pt x="5999589" y="6090477"/>
                  <a:pt x="6005113" y="6109530"/>
                  <a:pt x="6013494" y="6127247"/>
                </a:cubicBezTo>
                <a:cubicBezTo>
                  <a:pt x="6041500" y="6185351"/>
                  <a:pt x="6059217" y="6246121"/>
                  <a:pt x="6055978" y="6311084"/>
                </a:cubicBezTo>
                <a:cubicBezTo>
                  <a:pt x="6055026" y="6331277"/>
                  <a:pt x="6044737" y="6350899"/>
                  <a:pt x="6040926" y="6363664"/>
                </a:cubicBezTo>
                <a:cubicBezTo>
                  <a:pt x="6055978" y="6400429"/>
                  <a:pt x="6070456" y="6431292"/>
                  <a:pt x="6081315" y="6463490"/>
                </a:cubicBezTo>
                <a:cubicBezTo>
                  <a:pt x="6091031" y="6491874"/>
                  <a:pt x="6097127" y="6521593"/>
                  <a:pt x="6104175" y="6550742"/>
                </a:cubicBezTo>
                <a:cubicBezTo>
                  <a:pt x="6106844" y="6561411"/>
                  <a:pt x="6108367" y="6572269"/>
                  <a:pt x="6109702" y="6583128"/>
                </a:cubicBezTo>
                <a:cubicBezTo>
                  <a:pt x="6113892" y="6617036"/>
                  <a:pt x="6103795" y="6652472"/>
                  <a:pt x="6119798" y="6685617"/>
                </a:cubicBezTo>
                <a:cubicBezTo>
                  <a:pt x="6128180" y="6702955"/>
                  <a:pt x="6138276" y="6720103"/>
                  <a:pt x="6142658" y="6738388"/>
                </a:cubicBezTo>
                <a:cubicBezTo>
                  <a:pt x="6147421" y="6758011"/>
                  <a:pt x="6154851" y="6777207"/>
                  <a:pt x="6160162" y="6796804"/>
                </a:cubicBezTo>
                <a:lnTo>
                  <a:pt x="6164933" y="6857457"/>
                </a:lnTo>
                <a:lnTo>
                  <a:pt x="6037694" y="6857457"/>
                </a:lnTo>
                <a:lnTo>
                  <a:pt x="6037694" y="6857998"/>
                </a:lnTo>
                <a:lnTo>
                  <a:pt x="0" y="6857998"/>
                </a:lnTo>
                <a:close/>
              </a:path>
            </a:pathLst>
          </a:custGeom>
          <a:effectLst>
            <a:outerShdw blurRad="381000" dist="152400" algn="tl" rotWithShape="0">
              <a:prstClr val="black">
                <a:alpha val="10000"/>
              </a:prstClr>
            </a:outerShdw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6517BAC-C80F-4065-90D8-703493E0B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95368" y="0"/>
            <a:ext cx="874718" cy="6857455"/>
            <a:chOff x="5395368" y="0"/>
            <a:chExt cx="874718" cy="6857455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84DCDA5-A261-4103-B44C-068DCEA033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E59A2A1-1352-47AA-80C2-0FF537594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399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0102D5-327F-325C-EC0F-81D3DA84E7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1826" y="3146400"/>
            <a:ext cx="4391024" cy="2682000"/>
          </a:xfrm>
        </p:spPr>
        <p:txBody>
          <a:bodyPr>
            <a:normAutofit fontScale="92500" lnSpcReduction="20000"/>
          </a:bodyPr>
          <a:lstStyle/>
          <a:p>
            <a:pPr marL="0" marR="0"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solidFill>
                  <a:schemeClr val="bg1">
                    <a:alpha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Blending story, heritage, and experience</a:t>
            </a:r>
          </a:p>
          <a:p>
            <a:pPr marL="0" marR="0"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solidFill>
                  <a:schemeClr val="bg1">
                    <a:alpha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Proverbs and Anecdotes</a:t>
            </a:r>
          </a:p>
          <a:p>
            <a:pPr marL="0" marR="0"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solidFill>
                  <a:schemeClr val="bg1">
                    <a:alpha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Communal NOT Committee</a:t>
            </a:r>
          </a:p>
          <a:p>
            <a:pPr marL="0" marR="0"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solidFill>
                  <a:schemeClr val="bg1">
                    <a:alpha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Decisions are made over time</a:t>
            </a:r>
          </a:p>
          <a:p>
            <a:pPr marL="0" marR="0"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solidFill>
                  <a:schemeClr val="bg1">
                    <a:alpha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Connection through Action</a:t>
            </a:r>
          </a:p>
          <a:p>
            <a:pPr marL="0" marR="0"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solidFill>
                  <a:schemeClr val="bg1">
                    <a:alpha val="8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Community Good NOT Common Good</a:t>
            </a:r>
          </a:p>
          <a:p>
            <a:pPr marL="0" marR="0">
              <a:spcBef>
                <a:spcPts val="0"/>
              </a:spcBef>
              <a:spcAft>
                <a:spcPts val="800"/>
              </a:spcAft>
            </a:pPr>
            <a:endParaRPr lang="en-US" sz="2400" dirty="0">
              <a:solidFill>
                <a:schemeClr val="bg1">
                  <a:alpha val="8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chemeClr val="bg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101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325166D1-1B21-4128-AC42-61745528E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9BBB69-30AE-C5E2-BDF8-8AC2352B6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1825" y="1641752"/>
            <a:ext cx="4391024" cy="1323439"/>
          </a:xfrm>
        </p:spPr>
        <p:txBody>
          <a:bodyPr anchor="t">
            <a:normAutofit/>
          </a:bodyPr>
          <a:lstStyle/>
          <a:p>
            <a:r>
              <a:rPr lang="en-US" sz="4000">
                <a:solidFill>
                  <a:schemeClr val="bg1"/>
                </a:solidFill>
              </a:rPr>
              <a:t>Communicate:</a:t>
            </a:r>
          </a:p>
        </p:txBody>
      </p:sp>
      <p:pic>
        <p:nvPicPr>
          <p:cNvPr id="5" name="Picture 4" descr="A light from a ceiling&#10;&#10;Description automatically generated with medium confidence">
            <a:extLst>
              <a:ext uri="{FF2B5EF4-FFF2-40B4-BE49-F238E27FC236}">
                <a16:creationId xmlns:a16="http://schemas.microsoft.com/office/drawing/2014/main" id="{4E012A78-DB3C-FF12-81ED-1CBFB9F9B7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6313"/>
          <a:stretch/>
        </p:blipFill>
        <p:spPr>
          <a:xfrm>
            <a:off x="20" y="2"/>
            <a:ext cx="6186992" cy="6857998"/>
          </a:xfrm>
          <a:custGeom>
            <a:avLst/>
            <a:gdLst/>
            <a:ahLst/>
            <a:cxnLst/>
            <a:rect l="l" t="t" r="r" b="b"/>
            <a:pathLst>
              <a:path w="6187012" h="6857998">
                <a:moveTo>
                  <a:pt x="5434855" y="6118149"/>
                </a:moveTo>
                <a:cubicBezTo>
                  <a:pt x="5441404" y="6124102"/>
                  <a:pt x="5449025" y="6129341"/>
                  <a:pt x="5456075" y="6133723"/>
                </a:cubicBezTo>
                <a:cubicBezTo>
                  <a:pt x="5463218" y="6138152"/>
                  <a:pt x="5468564" y="6143474"/>
                  <a:pt x="5472234" y="6149380"/>
                </a:cubicBezTo>
                <a:lnTo>
                  <a:pt x="5477710" y="6166562"/>
                </a:lnTo>
                <a:lnTo>
                  <a:pt x="5472234" y="6149379"/>
                </a:lnTo>
                <a:cubicBezTo>
                  <a:pt x="5468564" y="6143474"/>
                  <a:pt x="5463218" y="6138152"/>
                  <a:pt x="5456075" y="6133722"/>
                </a:cubicBezTo>
                <a:cubicBezTo>
                  <a:pt x="5449025" y="6129341"/>
                  <a:pt x="5441404" y="6124102"/>
                  <a:pt x="5434855" y="6118149"/>
                </a:cubicBezTo>
                <a:close/>
                <a:moveTo>
                  <a:pt x="5343013" y="4941372"/>
                </a:moveTo>
                <a:lnTo>
                  <a:pt x="5346342" y="4950869"/>
                </a:lnTo>
                <a:lnTo>
                  <a:pt x="5356027" y="4991382"/>
                </a:lnTo>
                <a:lnTo>
                  <a:pt x="5346342" y="4950868"/>
                </a:lnTo>
                <a:close/>
                <a:moveTo>
                  <a:pt x="5346951" y="4749807"/>
                </a:moveTo>
                <a:cubicBezTo>
                  <a:pt x="5334815" y="4762826"/>
                  <a:pt x="5333958" y="4781365"/>
                  <a:pt x="5332244" y="4799797"/>
                </a:cubicBezTo>
                <a:cubicBezTo>
                  <a:pt x="5333958" y="4781365"/>
                  <a:pt x="5334815" y="4762827"/>
                  <a:pt x="5346951" y="4749807"/>
                </a:cubicBezTo>
                <a:close/>
                <a:moveTo>
                  <a:pt x="5364750" y="4543185"/>
                </a:moveTo>
                <a:cubicBezTo>
                  <a:pt x="5365727" y="4548281"/>
                  <a:pt x="5367775" y="4553662"/>
                  <a:pt x="5370156" y="4557092"/>
                </a:cubicBezTo>
                <a:cubicBezTo>
                  <a:pt x="5381776" y="4573618"/>
                  <a:pt x="5390563" y="4588275"/>
                  <a:pt x="5396519" y="4602021"/>
                </a:cubicBezTo>
                <a:cubicBezTo>
                  <a:pt x="5390563" y="4588275"/>
                  <a:pt x="5381776" y="4573618"/>
                  <a:pt x="5370156" y="4557091"/>
                </a:cubicBezTo>
                <a:close/>
                <a:moveTo>
                  <a:pt x="5830968" y="2819253"/>
                </a:moveTo>
                <a:lnTo>
                  <a:pt x="5842611" y="2827484"/>
                </a:lnTo>
                <a:lnTo>
                  <a:pt x="5842613" y="2827486"/>
                </a:lnTo>
                <a:lnTo>
                  <a:pt x="5871116" y="2861156"/>
                </a:lnTo>
                <a:lnTo>
                  <a:pt x="5861462" y="2842392"/>
                </a:lnTo>
                <a:lnTo>
                  <a:pt x="5842613" y="2827486"/>
                </a:lnTo>
                <a:lnTo>
                  <a:pt x="5842611" y="2827483"/>
                </a:lnTo>
                <a:close/>
                <a:moveTo>
                  <a:pt x="5761313" y="1974015"/>
                </a:moveTo>
                <a:lnTo>
                  <a:pt x="5754799" y="1999763"/>
                </a:lnTo>
                <a:cubicBezTo>
                  <a:pt x="5750990" y="2008056"/>
                  <a:pt x="5745310" y="2016020"/>
                  <a:pt x="5737071" y="2023547"/>
                </a:cubicBezTo>
                <a:cubicBezTo>
                  <a:pt x="5753550" y="2008497"/>
                  <a:pt x="5759789" y="1991685"/>
                  <a:pt x="5761313" y="1974015"/>
                </a:cubicBezTo>
                <a:close/>
                <a:moveTo>
                  <a:pt x="5744119" y="1768838"/>
                </a:moveTo>
                <a:cubicBezTo>
                  <a:pt x="5739738" y="1774411"/>
                  <a:pt x="5736975" y="1779948"/>
                  <a:pt x="5735518" y="1785412"/>
                </a:cubicBezTo>
                <a:lnTo>
                  <a:pt x="5734738" y="1801558"/>
                </a:lnTo>
                <a:cubicBezTo>
                  <a:pt x="5733070" y="1790986"/>
                  <a:pt x="5735356" y="1779981"/>
                  <a:pt x="5744119" y="1768838"/>
                </a:cubicBezTo>
                <a:close/>
                <a:moveTo>
                  <a:pt x="5853708" y="520953"/>
                </a:moveTo>
                <a:lnTo>
                  <a:pt x="5846981" y="549926"/>
                </a:lnTo>
                <a:lnTo>
                  <a:pt x="5840726" y="566616"/>
                </a:lnTo>
                <a:lnTo>
                  <a:pt x="5834776" y="581804"/>
                </a:lnTo>
                <a:lnTo>
                  <a:pt x="5834358" y="583595"/>
                </a:lnTo>
                <a:lnTo>
                  <a:pt x="5832183" y="589388"/>
                </a:lnTo>
                <a:cubicBezTo>
                  <a:pt x="5829783" y="597005"/>
                  <a:pt x="5828025" y="604728"/>
                  <a:pt x="5827560" y="612658"/>
                </a:cubicBezTo>
                <a:lnTo>
                  <a:pt x="5834358" y="583595"/>
                </a:lnTo>
                <a:lnTo>
                  <a:pt x="5840674" y="566754"/>
                </a:lnTo>
                <a:lnTo>
                  <a:pt x="5840726" y="566616"/>
                </a:lnTo>
                <a:lnTo>
                  <a:pt x="5846564" y="551717"/>
                </a:lnTo>
                <a:lnTo>
                  <a:pt x="5846981" y="549926"/>
                </a:lnTo>
                <a:lnTo>
                  <a:pt x="5849145" y="544146"/>
                </a:lnTo>
                <a:cubicBezTo>
                  <a:pt x="5851532" y="536547"/>
                  <a:pt x="5853271" y="528850"/>
                  <a:pt x="5853708" y="520953"/>
                </a:cubicBezTo>
                <a:close/>
                <a:moveTo>
                  <a:pt x="5802605" y="268794"/>
                </a:moveTo>
                <a:cubicBezTo>
                  <a:pt x="5800080" y="279176"/>
                  <a:pt x="5798377" y="289296"/>
                  <a:pt x="5797729" y="299164"/>
                </a:cubicBezTo>
                <a:cubicBezTo>
                  <a:pt x="5797080" y="309031"/>
                  <a:pt x="5797485" y="318646"/>
                  <a:pt x="5799176" y="328017"/>
                </a:cubicBezTo>
                <a:close/>
                <a:moveTo>
                  <a:pt x="0" y="0"/>
                </a:moveTo>
                <a:lnTo>
                  <a:pt x="6120021" y="0"/>
                </a:lnTo>
                <a:lnTo>
                  <a:pt x="6115806" y="24480"/>
                </a:lnTo>
                <a:cubicBezTo>
                  <a:pt x="6113321" y="32636"/>
                  <a:pt x="6109559" y="40471"/>
                  <a:pt x="6103795" y="47806"/>
                </a:cubicBezTo>
                <a:cubicBezTo>
                  <a:pt x="6088935" y="66857"/>
                  <a:pt x="6092364" y="85336"/>
                  <a:pt x="6094651" y="105718"/>
                </a:cubicBezTo>
                <a:cubicBezTo>
                  <a:pt x="6096365" y="121150"/>
                  <a:pt x="6095794" y="136963"/>
                  <a:pt x="6095986" y="152584"/>
                </a:cubicBezTo>
                <a:cubicBezTo>
                  <a:pt x="6096555" y="180017"/>
                  <a:pt x="6096746" y="207450"/>
                  <a:pt x="6097699" y="234883"/>
                </a:cubicBezTo>
                <a:cubicBezTo>
                  <a:pt x="6098079" y="243648"/>
                  <a:pt x="6102844" y="252600"/>
                  <a:pt x="6102082" y="261173"/>
                </a:cubicBezTo>
                <a:cubicBezTo>
                  <a:pt x="6098461" y="300800"/>
                  <a:pt x="6092746" y="340425"/>
                  <a:pt x="6089507" y="380050"/>
                </a:cubicBezTo>
                <a:cubicBezTo>
                  <a:pt x="6087603" y="402529"/>
                  <a:pt x="6091220" y="425581"/>
                  <a:pt x="6088555" y="447870"/>
                </a:cubicBezTo>
                <a:cubicBezTo>
                  <a:pt x="6085507" y="473587"/>
                  <a:pt x="6077697" y="498733"/>
                  <a:pt x="6072932" y="524262"/>
                </a:cubicBezTo>
                <a:cubicBezTo>
                  <a:pt x="6071600" y="531310"/>
                  <a:pt x="6073315" y="539121"/>
                  <a:pt x="6073694" y="546552"/>
                </a:cubicBezTo>
                <a:cubicBezTo>
                  <a:pt x="6074076" y="554933"/>
                  <a:pt x="6074838" y="563125"/>
                  <a:pt x="6075029" y="571508"/>
                </a:cubicBezTo>
                <a:cubicBezTo>
                  <a:pt x="6075411" y="597037"/>
                  <a:pt x="6074838" y="622564"/>
                  <a:pt x="6076173" y="648092"/>
                </a:cubicBezTo>
                <a:cubicBezTo>
                  <a:pt x="6076934" y="663713"/>
                  <a:pt x="6084744" y="680096"/>
                  <a:pt x="6081886" y="694576"/>
                </a:cubicBezTo>
                <a:cubicBezTo>
                  <a:pt x="6076363" y="724104"/>
                  <a:pt x="6088745" y="753633"/>
                  <a:pt x="6078459" y="783158"/>
                </a:cubicBezTo>
                <a:cubicBezTo>
                  <a:pt x="6075411" y="792306"/>
                  <a:pt x="6083031" y="804877"/>
                  <a:pt x="6083411" y="815929"/>
                </a:cubicBezTo>
                <a:cubicBezTo>
                  <a:pt x="6084363" y="843552"/>
                  <a:pt x="6084173" y="871173"/>
                  <a:pt x="6083983" y="898797"/>
                </a:cubicBezTo>
                <a:cubicBezTo>
                  <a:pt x="6083793" y="923562"/>
                  <a:pt x="6086459" y="949281"/>
                  <a:pt x="6081125" y="973095"/>
                </a:cubicBezTo>
                <a:cubicBezTo>
                  <a:pt x="6075411" y="998052"/>
                  <a:pt x="6076173" y="1020529"/>
                  <a:pt x="6082649" y="1044725"/>
                </a:cubicBezTo>
                <a:cubicBezTo>
                  <a:pt x="6087031" y="1061298"/>
                  <a:pt x="6087603" y="1078826"/>
                  <a:pt x="6088935" y="1095972"/>
                </a:cubicBezTo>
                <a:cubicBezTo>
                  <a:pt x="6090459" y="1114449"/>
                  <a:pt x="6086459" y="1134834"/>
                  <a:pt x="6092746" y="1151600"/>
                </a:cubicBezTo>
                <a:cubicBezTo>
                  <a:pt x="6111415" y="1201512"/>
                  <a:pt x="6115415" y="1252757"/>
                  <a:pt x="6115415" y="1304955"/>
                </a:cubicBezTo>
                <a:cubicBezTo>
                  <a:pt x="6115415" y="1314483"/>
                  <a:pt x="6112750" y="1324198"/>
                  <a:pt x="6109892" y="1333341"/>
                </a:cubicBezTo>
                <a:cubicBezTo>
                  <a:pt x="6092746" y="1386684"/>
                  <a:pt x="6094269" y="1440216"/>
                  <a:pt x="6104748" y="1494509"/>
                </a:cubicBezTo>
                <a:cubicBezTo>
                  <a:pt x="6107034" y="1505751"/>
                  <a:pt x="6107415" y="1518324"/>
                  <a:pt x="6105130" y="1529563"/>
                </a:cubicBezTo>
                <a:cubicBezTo>
                  <a:pt x="6098461" y="1561189"/>
                  <a:pt x="6087411" y="1591859"/>
                  <a:pt x="6082649" y="1623675"/>
                </a:cubicBezTo>
                <a:cubicBezTo>
                  <a:pt x="6074838" y="1676253"/>
                  <a:pt x="6101126" y="1721785"/>
                  <a:pt x="6118274" y="1768838"/>
                </a:cubicBezTo>
                <a:cubicBezTo>
                  <a:pt x="6134467" y="1813610"/>
                  <a:pt x="6171044" y="1851709"/>
                  <a:pt x="6162851" y="1904673"/>
                </a:cubicBezTo>
                <a:cubicBezTo>
                  <a:pt x="6162090" y="1910004"/>
                  <a:pt x="6167233" y="1915912"/>
                  <a:pt x="6168567" y="1921817"/>
                </a:cubicBezTo>
                <a:cubicBezTo>
                  <a:pt x="6172188" y="1938009"/>
                  <a:pt x="6176566" y="1954202"/>
                  <a:pt x="6178283" y="1970586"/>
                </a:cubicBezTo>
                <a:cubicBezTo>
                  <a:pt x="6180570" y="1990589"/>
                  <a:pt x="6179809" y="2010974"/>
                  <a:pt x="6181713" y="2030977"/>
                </a:cubicBezTo>
                <a:cubicBezTo>
                  <a:pt x="6182856" y="2043835"/>
                  <a:pt x="6184951" y="2056600"/>
                  <a:pt x="6186761" y="2069340"/>
                </a:cubicBezTo>
                <a:lnTo>
                  <a:pt x="6187012" y="2072225"/>
                </a:lnTo>
                <a:lnTo>
                  <a:pt x="6187012" y="2131532"/>
                </a:lnTo>
                <a:lnTo>
                  <a:pt x="6186141" y="2138304"/>
                </a:lnTo>
                <a:cubicBezTo>
                  <a:pt x="6183950" y="2148519"/>
                  <a:pt x="6181332" y="2158712"/>
                  <a:pt x="6179617" y="2168903"/>
                </a:cubicBezTo>
                <a:cubicBezTo>
                  <a:pt x="6174854" y="2197670"/>
                  <a:pt x="6176188" y="2229296"/>
                  <a:pt x="6163995" y="2254633"/>
                </a:cubicBezTo>
                <a:cubicBezTo>
                  <a:pt x="6151041" y="2281683"/>
                  <a:pt x="6145135" y="2307402"/>
                  <a:pt x="6149135" y="2335405"/>
                </a:cubicBezTo>
                <a:cubicBezTo>
                  <a:pt x="6150469" y="2344741"/>
                  <a:pt x="6158471" y="2356744"/>
                  <a:pt x="6166661" y="2360933"/>
                </a:cubicBezTo>
                <a:cubicBezTo>
                  <a:pt x="6184950" y="2370270"/>
                  <a:pt x="6188190" y="2383032"/>
                  <a:pt x="6181902" y="2400369"/>
                </a:cubicBezTo>
                <a:cubicBezTo>
                  <a:pt x="6176566" y="2415420"/>
                  <a:pt x="6173901" y="2433897"/>
                  <a:pt x="6163613" y="2444184"/>
                </a:cubicBezTo>
                <a:cubicBezTo>
                  <a:pt x="6134467" y="2473333"/>
                  <a:pt x="6133515" y="2510483"/>
                  <a:pt x="6125705" y="2546678"/>
                </a:cubicBezTo>
                <a:cubicBezTo>
                  <a:pt x="6120940" y="2568774"/>
                  <a:pt x="6120750" y="2589352"/>
                  <a:pt x="6123988" y="2611450"/>
                </a:cubicBezTo>
                <a:cubicBezTo>
                  <a:pt x="6131227" y="2659455"/>
                  <a:pt x="6120940" y="2706131"/>
                  <a:pt x="6107796" y="2752235"/>
                </a:cubicBezTo>
                <a:cubicBezTo>
                  <a:pt x="6099034" y="2782716"/>
                  <a:pt x="6093699" y="2813958"/>
                  <a:pt x="6084744" y="2844248"/>
                </a:cubicBezTo>
                <a:cubicBezTo>
                  <a:pt x="6077886" y="2866918"/>
                  <a:pt x="6069694" y="2889587"/>
                  <a:pt x="6058646" y="2910353"/>
                </a:cubicBezTo>
                <a:cubicBezTo>
                  <a:pt x="6042452" y="2940455"/>
                  <a:pt x="6018067" y="2966742"/>
                  <a:pt x="6024544" y="3005035"/>
                </a:cubicBezTo>
                <a:cubicBezTo>
                  <a:pt x="6030260" y="3038756"/>
                  <a:pt x="6018259" y="3069235"/>
                  <a:pt x="6006828" y="3100099"/>
                </a:cubicBezTo>
                <a:cubicBezTo>
                  <a:pt x="5998446" y="3122770"/>
                  <a:pt x="5989871" y="3145436"/>
                  <a:pt x="5984537" y="3168870"/>
                </a:cubicBezTo>
                <a:cubicBezTo>
                  <a:pt x="5978251" y="3196686"/>
                  <a:pt x="5980920" y="3228119"/>
                  <a:pt x="5969297" y="3252885"/>
                </a:cubicBezTo>
                <a:cubicBezTo>
                  <a:pt x="5957105" y="3278795"/>
                  <a:pt x="5965297" y="3300319"/>
                  <a:pt x="5968726" y="3323372"/>
                </a:cubicBezTo>
                <a:cubicBezTo>
                  <a:pt x="5974061" y="3360139"/>
                  <a:pt x="5983967" y="3396719"/>
                  <a:pt x="5971395" y="3433866"/>
                </a:cubicBezTo>
                <a:cubicBezTo>
                  <a:pt x="5956153" y="3479015"/>
                  <a:pt x="5939769" y="3523785"/>
                  <a:pt x="5925292" y="3569124"/>
                </a:cubicBezTo>
                <a:cubicBezTo>
                  <a:pt x="5919765" y="3586653"/>
                  <a:pt x="5917479" y="3605509"/>
                  <a:pt x="5915003" y="3623799"/>
                </a:cubicBezTo>
                <a:cubicBezTo>
                  <a:pt x="5912906" y="3641134"/>
                  <a:pt x="5918242" y="3661899"/>
                  <a:pt x="5910241" y="3675238"/>
                </a:cubicBezTo>
                <a:cubicBezTo>
                  <a:pt x="5889667" y="3709529"/>
                  <a:pt x="5879569" y="3744770"/>
                  <a:pt x="5879569" y="3784397"/>
                </a:cubicBezTo>
                <a:cubicBezTo>
                  <a:pt x="5879569" y="3799258"/>
                  <a:pt x="5870996" y="3813737"/>
                  <a:pt x="5869471" y="3828785"/>
                </a:cubicBezTo>
                <a:cubicBezTo>
                  <a:pt x="5867567" y="3849362"/>
                  <a:pt x="5862423" y="3872985"/>
                  <a:pt x="5869664" y="3890891"/>
                </a:cubicBezTo>
                <a:cubicBezTo>
                  <a:pt x="5886809" y="3932993"/>
                  <a:pt x="5872519" y="3967091"/>
                  <a:pt x="5855566" y="4003861"/>
                </a:cubicBezTo>
                <a:cubicBezTo>
                  <a:pt x="5838801" y="4040058"/>
                  <a:pt x="5825466" y="4078159"/>
                  <a:pt x="5814416" y="4116641"/>
                </a:cubicBezTo>
                <a:cubicBezTo>
                  <a:pt x="5810415" y="4131119"/>
                  <a:pt x="5817085" y="4148453"/>
                  <a:pt x="5818417" y="4164458"/>
                </a:cubicBezTo>
                <a:cubicBezTo>
                  <a:pt x="5818798" y="4170174"/>
                  <a:pt x="5819370" y="4176461"/>
                  <a:pt x="5817466" y="4181603"/>
                </a:cubicBezTo>
                <a:cubicBezTo>
                  <a:pt x="5799176" y="4231324"/>
                  <a:pt x="5785269" y="4281810"/>
                  <a:pt x="5794794" y="4335722"/>
                </a:cubicBezTo>
                <a:cubicBezTo>
                  <a:pt x="5795747" y="4340674"/>
                  <a:pt x="5793650" y="4346201"/>
                  <a:pt x="5792317" y="4351154"/>
                </a:cubicBezTo>
                <a:cubicBezTo>
                  <a:pt x="5785461" y="4375349"/>
                  <a:pt x="5774601" y="4398972"/>
                  <a:pt x="5772124" y="4423545"/>
                </a:cubicBezTo>
                <a:cubicBezTo>
                  <a:pt x="5766028" y="4484127"/>
                  <a:pt x="5763550" y="4545086"/>
                  <a:pt x="5759550" y="4606053"/>
                </a:cubicBezTo>
                <a:cubicBezTo>
                  <a:pt x="5759361" y="4609863"/>
                  <a:pt x="5759361" y="4613864"/>
                  <a:pt x="5758027" y="4617291"/>
                </a:cubicBezTo>
                <a:cubicBezTo>
                  <a:pt x="5749834" y="4639772"/>
                  <a:pt x="5752502" y="4659393"/>
                  <a:pt x="5768123" y="4678445"/>
                </a:cubicBezTo>
                <a:cubicBezTo>
                  <a:pt x="5774982" y="4686828"/>
                  <a:pt x="5778601" y="4698258"/>
                  <a:pt x="5782412" y="4708734"/>
                </a:cubicBezTo>
                <a:cubicBezTo>
                  <a:pt x="5788127" y="4724167"/>
                  <a:pt x="5793650" y="4739978"/>
                  <a:pt x="5797271" y="4755980"/>
                </a:cubicBezTo>
                <a:cubicBezTo>
                  <a:pt x="5800700" y="4771793"/>
                  <a:pt x="5805462" y="4788747"/>
                  <a:pt x="5802796" y="4803988"/>
                </a:cubicBezTo>
                <a:cubicBezTo>
                  <a:pt x="5798035" y="4831420"/>
                  <a:pt x="5787366" y="4857522"/>
                  <a:pt x="5780315" y="4884572"/>
                </a:cubicBezTo>
                <a:cubicBezTo>
                  <a:pt x="5777837" y="4893907"/>
                  <a:pt x="5778221" y="4904195"/>
                  <a:pt x="5778030" y="4913909"/>
                </a:cubicBezTo>
                <a:cubicBezTo>
                  <a:pt x="5777459" y="4936201"/>
                  <a:pt x="5782984" y="4959061"/>
                  <a:pt x="5767171" y="4979253"/>
                </a:cubicBezTo>
                <a:cubicBezTo>
                  <a:pt x="5752311" y="4997922"/>
                  <a:pt x="5756692" y="5016785"/>
                  <a:pt x="5767932" y="5036405"/>
                </a:cubicBezTo>
                <a:cubicBezTo>
                  <a:pt x="5775934" y="5050504"/>
                  <a:pt x="5782221" y="5066505"/>
                  <a:pt x="5785269" y="5082317"/>
                </a:cubicBezTo>
                <a:cubicBezTo>
                  <a:pt x="5789460" y="5104036"/>
                  <a:pt x="5791175" y="5125562"/>
                  <a:pt x="5788697" y="5148995"/>
                </a:cubicBezTo>
                <a:cubicBezTo>
                  <a:pt x="5786983" y="5165570"/>
                  <a:pt x="5786221" y="5179097"/>
                  <a:pt x="5776125" y="5192051"/>
                </a:cubicBezTo>
                <a:cubicBezTo>
                  <a:pt x="5774601" y="5194145"/>
                  <a:pt x="5774219" y="5197955"/>
                  <a:pt x="5774412" y="5200813"/>
                </a:cubicBezTo>
                <a:cubicBezTo>
                  <a:pt x="5777649" y="5238343"/>
                  <a:pt x="5775934" y="5275491"/>
                  <a:pt x="5773646" y="5313403"/>
                </a:cubicBezTo>
                <a:cubicBezTo>
                  <a:pt x="5770601" y="5361598"/>
                  <a:pt x="5779553" y="5412276"/>
                  <a:pt x="5811559" y="5453995"/>
                </a:cubicBezTo>
                <a:cubicBezTo>
                  <a:pt x="5816322" y="5460092"/>
                  <a:pt x="5818417" y="5469236"/>
                  <a:pt x="5819562" y="5477239"/>
                </a:cubicBezTo>
                <a:cubicBezTo>
                  <a:pt x="5824514" y="5514957"/>
                  <a:pt x="5827942" y="5552869"/>
                  <a:pt x="5833467" y="5590590"/>
                </a:cubicBezTo>
                <a:cubicBezTo>
                  <a:pt x="5836516" y="5611164"/>
                  <a:pt x="5839182" y="5632691"/>
                  <a:pt x="5847565" y="5651360"/>
                </a:cubicBezTo>
                <a:cubicBezTo>
                  <a:pt x="5855756" y="5669647"/>
                  <a:pt x="5865471" y="5684320"/>
                  <a:pt x="5848327" y="5695178"/>
                </a:cubicBezTo>
                <a:cubicBezTo>
                  <a:pt x="5857471" y="5714607"/>
                  <a:pt x="5865092" y="5731564"/>
                  <a:pt x="5873282" y="5748136"/>
                </a:cubicBezTo>
                <a:cubicBezTo>
                  <a:pt x="5876329" y="5754234"/>
                  <a:pt x="5881284" y="5759378"/>
                  <a:pt x="5884142" y="5765474"/>
                </a:cubicBezTo>
                <a:cubicBezTo>
                  <a:pt x="5887190" y="5771953"/>
                  <a:pt x="5889094" y="5779191"/>
                  <a:pt x="5890620" y="5786239"/>
                </a:cubicBezTo>
                <a:cubicBezTo>
                  <a:pt x="5897477" y="5817674"/>
                  <a:pt x="5903763" y="5849107"/>
                  <a:pt x="5911194" y="5880348"/>
                </a:cubicBezTo>
                <a:cubicBezTo>
                  <a:pt x="5912717" y="5886447"/>
                  <a:pt x="5918813" y="5891590"/>
                  <a:pt x="5922813" y="5897114"/>
                </a:cubicBezTo>
                <a:cubicBezTo>
                  <a:pt x="5925481" y="5900735"/>
                  <a:pt x="5929482" y="5904353"/>
                  <a:pt x="5930054" y="5908355"/>
                </a:cubicBezTo>
                <a:cubicBezTo>
                  <a:pt x="5934626" y="5938836"/>
                  <a:pt x="5939961" y="5969124"/>
                  <a:pt x="5942246" y="5999796"/>
                </a:cubicBezTo>
                <a:cubicBezTo>
                  <a:pt x="5944149" y="6025515"/>
                  <a:pt x="5943580" y="6050282"/>
                  <a:pt x="5976728" y="6056948"/>
                </a:cubicBezTo>
                <a:cubicBezTo>
                  <a:pt x="5982443" y="6058092"/>
                  <a:pt x="5988540" y="6066284"/>
                  <a:pt x="5991396" y="6072569"/>
                </a:cubicBezTo>
                <a:cubicBezTo>
                  <a:pt x="5999589" y="6090477"/>
                  <a:pt x="6005113" y="6109530"/>
                  <a:pt x="6013494" y="6127247"/>
                </a:cubicBezTo>
                <a:cubicBezTo>
                  <a:pt x="6041500" y="6185351"/>
                  <a:pt x="6059217" y="6246121"/>
                  <a:pt x="6055978" y="6311084"/>
                </a:cubicBezTo>
                <a:cubicBezTo>
                  <a:pt x="6055026" y="6331277"/>
                  <a:pt x="6044737" y="6350899"/>
                  <a:pt x="6040926" y="6363664"/>
                </a:cubicBezTo>
                <a:cubicBezTo>
                  <a:pt x="6055978" y="6400429"/>
                  <a:pt x="6070456" y="6431292"/>
                  <a:pt x="6081315" y="6463490"/>
                </a:cubicBezTo>
                <a:cubicBezTo>
                  <a:pt x="6091031" y="6491874"/>
                  <a:pt x="6097127" y="6521593"/>
                  <a:pt x="6104175" y="6550742"/>
                </a:cubicBezTo>
                <a:cubicBezTo>
                  <a:pt x="6106844" y="6561411"/>
                  <a:pt x="6108367" y="6572269"/>
                  <a:pt x="6109702" y="6583128"/>
                </a:cubicBezTo>
                <a:cubicBezTo>
                  <a:pt x="6113892" y="6617036"/>
                  <a:pt x="6103795" y="6652472"/>
                  <a:pt x="6119798" y="6685617"/>
                </a:cubicBezTo>
                <a:cubicBezTo>
                  <a:pt x="6128180" y="6702955"/>
                  <a:pt x="6138276" y="6720103"/>
                  <a:pt x="6142658" y="6738388"/>
                </a:cubicBezTo>
                <a:cubicBezTo>
                  <a:pt x="6147421" y="6758011"/>
                  <a:pt x="6154851" y="6777207"/>
                  <a:pt x="6160162" y="6796804"/>
                </a:cubicBezTo>
                <a:lnTo>
                  <a:pt x="6164933" y="6857457"/>
                </a:lnTo>
                <a:lnTo>
                  <a:pt x="6037694" y="6857457"/>
                </a:lnTo>
                <a:lnTo>
                  <a:pt x="6037694" y="6857998"/>
                </a:lnTo>
                <a:lnTo>
                  <a:pt x="0" y="6857998"/>
                </a:lnTo>
                <a:close/>
              </a:path>
            </a:pathLst>
          </a:custGeom>
          <a:effectLst>
            <a:outerShdw blurRad="381000" dist="152400" algn="tl" rotWithShape="0">
              <a:prstClr val="black">
                <a:alpha val="10000"/>
              </a:prstClr>
            </a:outerShdw>
          </a:effec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E6517BAC-C80F-4065-90D8-703493E0B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95368" y="0"/>
            <a:ext cx="874718" cy="6857455"/>
            <a:chOff x="5395368" y="0"/>
            <a:chExt cx="874718" cy="6857455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984DCDA5-A261-4103-B44C-068DCEA033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59A2A1-1352-47AA-80C2-0FF537594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399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F4047D-BCF1-364E-D6BA-95810E5441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1826" y="3146400"/>
            <a:ext cx="4391024" cy="2682000"/>
          </a:xfrm>
        </p:spPr>
        <p:txBody>
          <a:bodyPr>
            <a:normAutofit/>
          </a:bodyPr>
          <a:lstStyle/>
          <a:p>
            <a:r>
              <a:rPr lang="en-US" sz="2400">
                <a:solidFill>
                  <a:schemeClr val="bg1">
                    <a:alpha val="80000"/>
                  </a:schemeClr>
                </a:solidFill>
              </a:rPr>
              <a:t>Story</a:t>
            </a:r>
          </a:p>
          <a:p>
            <a:r>
              <a:rPr lang="en-US" sz="2400">
                <a:solidFill>
                  <a:schemeClr val="bg1">
                    <a:alpha val="80000"/>
                  </a:schemeClr>
                </a:solidFill>
              </a:rPr>
              <a:t>Connection</a:t>
            </a:r>
          </a:p>
          <a:p>
            <a:r>
              <a:rPr lang="en-US" sz="2400">
                <a:solidFill>
                  <a:schemeClr val="bg1">
                    <a:alpha val="80000"/>
                  </a:schemeClr>
                </a:solidFill>
              </a:rPr>
              <a:t>Cause</a:t>
            </a:r>
          </a:p>
        </p:txBody>
      </p:sp>
    </p:spTree>
    <p:extLst>
      <p:ext uri="{BB962C8B-B14F-4D97-AF65-F5344CB8AC3E}">
        <p14:creationId xmlns:p14="http://schemas.microsoft.com/office/powerpoint/2010/main" val="38327894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6B158B5-50B5-4927-A367-7C9F3AFE5D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670F6A-4C8F-CDC3-5ACD-2C4AE0B37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1824" y="1367673"/>
            <a:ext cx="4375151" cy="266550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r"/>
            <a:r>
              <a:rPr lang="en-US" sz="5000" dirty="0">
                <a:solidFill>
                  <a:schemeClr val="bg1"/>
                </a:solidFill>
              </a:rPr>
              <a:t>Communicate the Gospel Through Our Heritage 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D0C782D9-0BB2-3763-978D-E63F5E7486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3" r="12676"/>
          <a:stretch/>
        </p:blipFill>
        <p:spPr>
          <a:xfrm>
            <a:off x="1" y="2"/>
            <a:ext cx="6249303" cy="6857998"/>
          </a:xfrm>
          <a:custGeom>
            <a:avLst/>
            <a:gdLst/>
            <a:ahLst/>
            <a:cxnLst/>
            <a:rect l="l" t="t" r="r" b="b"/>
            <a:pathLst>
              <a:path w="6249303" h="6857998">
                <a:moveTo>
                  <a:pt x="5497146" y="6118149"/>
                </a:moveTo>
                <a:cubicBezTo>
                  <a:pt x="5503695" y="6124102"/>
                  <a:pt x="5511317" y="6129341"/>
                  <a:pt x="5518366" y="6133723"/>
                </a:cubicBezTo>
                <a:cubicBezTo>
                  <a:pt x="5525509" y="6138152"/>
                  <a:pt x="5530855" y="6143474"/>
                  <a:pt x="5534525" y="6149380"/>
                </a:cubicBezTo>
                <a:lnTo>
                  <a:pt x="5540000" y="6166562"/>
                </a:lnTo>
                <a:lnTo>
                  <a:pt x="5534525" y="6149379"/>
                </a:lnTo>
                <a:cubicBezTo>
                  <a:pt x="5530855" y="6143474"/>
                  <a:pt x="5525509" y="6138152"/>
                  <a:pt x="5518366" y="6133722"/>
                </a:cubicBezTo>
                <a:cubicBezTo>
                  <a:pt x="5511317" y="6129341"/>
                  <a:pt x="5503695" y="6124102"/>
                  <a:pt x="5497146" y="6118149"/>
                </a:cubicBezTo>
                <a:close/>
                <a:moveTo>
                  <a:pt x="5405304" y="4941372"/>
                </a:moveTo>
                <a:lnTo>
                  <a:pt x="5408634" y="4950869"/>
                </a:lnTo>
                <a:lnTo>
                  <a:pt x="5418318" y="4991382"/>
                </a:lnTo>
                <a:lnTo>
                  <a:pt x="5408634" y="4950868"/>
                </a:lnTo>
                <a:close/>
                <a:moveTo>
                  <a:pt x="5409242" y="4749807"/>
                </a:moveTo>
                <a:cubicBezTo>
                  <a:pt x="5397106" y="4762826"/>
                  <a:pt x="5396249" y="4781365"/>
                  <a:pt x="5394535" y="4799797"/>
                </a:cubicBezTo>
                <a:cubicBezTo>
                  <a:pt x="5396249" y="4781365"/>
                  <a:pt x="5397106" y="4762827"/>
                  <a:pt x="5409242" y="4749807"/>
                </a:cubicBezTo>
                <a:close/>
                <a:moveTo>
                  <a:pt x="5427041" y="4543185"/>
                </a:moveTo>
                <a:cubicBezTo>
                  <a:pt x="5428019" y="4548281"/>
                  <a:pt x="5430065" y="4553662"/>
                  <a:pt x="5432447" y="4557092"/>
                </a:cubicBezTo>
                <a:cubicBezTo>
                  <a:pt x="5444067" y="4573618"/>
                  <a:pt x="5452855" y="4588275"/>
                  <a:pt x="5458810" y="4602021"/>
                </a:cubicBezTo>
                <a:cubicBezTo>
                  <a:pt x="5452855" y="4588275"/>
                  <a:pt x="5444067" y="4573618"/>
                  <a:pt x="5432447" y="4557091"/>
                </a:cubicBezTo>
                <a:close/>
                <a:moveTo>
                  <a:pt x="5893259" y="2819253"/>
                </a:moveTo>
                <a:lnTo>
                  <a:pt x="5904902" y="2827484"/>
                </a:lnTo>
                <a:lnTo>
                  <a:pt x="5904904" y="2827486"/>
                </a:lnTo>
                <a:lnTo>
                  <a:pt x="5933407" y="2861156"/>
                </a:lnTo>
                <a:lnTo>
                  <a:pt x="5923753" y="2842392"/>
                </a:lnTo>
                <a:lnTo>
                  <a:pt x="5904904" y="2827486"/>
                </a:lnTo>
                <a:lnTo>
                  <a:pt x="5904902" y="2827483"/>
                </a:lnTo>
                <a:close/>
                <a:moveTo>
                  <a:pt x="5823604" y="1974015"/>
                </a:moveTo>
                <a:lnTo>
                  <a:pt x="5817090" y="1999763"/>
                </a:lnTo>
                <a:cubicBezTo>
                  <a:pt x="5813281" y="2008056"/>
                  <a:pt x="5807601" y="2016020"/>
                  <a:pt x="5799362" y="2023547"/>
                </a:cubicBezTo>
                <a:cubicBezTo>
                  <a:pt x="5815841" y="2008497"/>
                  <a:pt x="5822079" y="1991685"/>
                  <a:pt x="5823604" y="1974015"/>
                </a:cubicBezTo>
                <a:close/>
                <a:moveTo>
                  <a:pt x="5806410" y="1768838"/>
                </a:moveTo>
                <a:cubicBezTo>
                  <a:pt x="5802029" y="1774411"/>
                  <a:pt x="5799266" y="1779948"/>
                  <a:pt x="5797809" y="1785412"/>
                </a:cubicBezTo>
                <a:lnTo>
                  <a:pt x="5797028" y="1801558"/>
                </a:lnTo>
                <a:cubicBezTo>
                  <a:pt x="5795361" y="1790986"/>
                  <a:pt x="5797647" y="1779981"/>
                  <a:pt x="5806410" y="1768838"/>
                </a:cubicBezTo>
                <a:close/>
                <a:moveTo>
                  <a:pt x="5915999" y="520953"/>
                </a:moveTo>
                <a:lnTo>
                  <a:pt x="5909271" y="549926"/>
                </a:lnTo>
                <a:lnTo>
                  <a:pt x="5903017" y="566616"/>
                </a:lnTo>
                <a:lnTo>
                  <a:pt x="5897067" y="581804"/>
                </a:lnTo>
                <a:lnTo>
                  <a:pt x="5896649" y="583595"/>
                </a:lnTo>
                <a:lnTo>
                  <a:pt x="5894474" y="589388"/>
                </a:lnTo>
                <a:cubicBezTo>
                  <a:pt x="5892074" y="597005"/>
                  <a:pt x="5890316" y="604728"/>
                  <a:pt x="5889851" y="612658"/>
                </a:cubicBezTo>
                <a:lnTo>
                  <a:pt x="5896649" y="583595"/>
                </a:lnTo>
                <a:lnTo>
                  <a:pt x="5902965" y="566754"/>
                </a:lnTo>
                <a:lnTo>
                  <a:pt x="5903017" y="566616"/>
                </a:lnTo>
                <a:lnTo>
                  <a:pt x="5908855" y="551717"/>
                </a:lnTo>
                <a:lnTo>
                  <a:pt x="5909271" y="549926"/>
                </a:lnTo>
                <a:lnTo>
                  <a:pt x="5911436" y="544146"/>
                </a:lnTo>
                <a:cubicBezTo>
                  <a:pt x="5913823" y="536547"/>
                  <a:pt x="5915561" y="528850"/>
                  <a:pt x="5915999" y="520953"/>
                </a:cubicBezTo>
                <a:close/>
                <a:moveTo>
                  <a:pt x="5864896" y="268794"/>
                </a:moveTo>
                <a:cubicBezTo>
                  <a:pt x="5862371" y="279176"/>
                  <a:pt x="5860668" y="289296"/>
                  <a:pt x="5860021" y="299164"/>
                </a:cubicBezTo>
                <a:cubicBezTo>
                  <a:pt x="5859371" y="309031"/>
                  <a:pt x="5859776" y="318646"/>
                  <a:pt x="5861466" y="328017"/>
                </a:cubicBezTo>
                <a:close/>
                <a:moveTo>
                  <a:pt x="0" y="0"/>
                </a:moveTo>
                <a:lnTo>
                  <a:pt x="6182312" y="0"/>
                </a:lnTo>
                <a:lnTo>
                  <a:pt x="6178097" y="24480"/>
                </a:lnTo>
                <a:cubicBezTo>
                  <a:pt x="6175612" y="32636"/>
                  <a:pt x="6171850" y="40471"/>
                  <a:pt x="6166086" y="47806"/>
                </a:cubicBezTo>
                <a:cubicBezTo>
                  <a:pt x="6151226" y="66857"/>
                  <a:pt x="6154655" y="85336"/>
                  <a:pt x="6156942" y="105718"/>
                </a:cubicBezTo>
                <a:cubicBezTo>
                  <a:pt x="6158656" y="121150"/>
                  <a:pt x="6158085" y="136963"/>
                  <a:pt x="6158277" y="152584"/>
                </a:cubicBezTo>
                <a:cubicBezTo>
                  <a:pt x="6158846" y="180017"/>
                  <a:pt x="6159037" y="207450"/>
                  <a:pt x="6159990" y="234883"/>
                </a:cubicBezTo>
                <a:cubicBezTo>
                  <a:pt x="6160370" y="243648"/>
                  <a:pt x="6165135" y="252600"/>
                  <a:pt x="6164373" y="261173"/>
                </a:cubicBezTo>
                <a:cubicBezTo>
                  <a:pt x="6160752" y="300800"/>
                  <a:pt x="6155037" y="340425"/>
                  <a:pt x="6151798" y="380050"/>
                </a:cubicBezTo>
                <a:cubicBezTo>
                  <a:pt x="6149894" y="402529"/>
                  <a:pt x="6153511" y="425581"/>
                  <a:pt x="6150846" y="447870"/>
                </a:cubicBezTo>
                <a:cubicBezTo>
                  <a:pt x="6147798" y="473587"/>
                  <a:pt x="6139988" y="498733"/>
                  <a:pt x="6135223" y="524262"/>
                </a:cubicBezTo>
                <a:cubicBezTo>
                  <a:pt x="6133891" y="531310"/>
                  <a:pt x="6135606" y="539121"/>
                  <a:pt x="6135985" y="546552"/>
                </a:cubicBezTo>
                <a:cubicBezTo>
                  <a:pt x="6136367" y="554933"/>
                  <a:pt x="6137129" y="563125"/>
                  <a:pt x="6137320" y="571508"/>
                </a:cubicBezTo>
                <a:cubicBezTo>
                  <a:pt x="6137702" y="597037"/>
                  <a:pt x="6137129" y="622564"/>
                  <a:pt x="6138464" y="648092"/>
                </a:cubicBezTo>
                <a:cubicBezTo>
                  <a:pt x="6139225" y="663713"/>
                  <a:pt x="6147035" y="680096"/>
                  <a:pt x="6144177" y="694576"/>
                </a:cubicBezTo>
                <a:cubicBezTo>
                  <a:pt x="6138654" y="724104"/>
                  <a:pt x="6151036" y="753633"/>
                  <a:pt x="6140750" y="783158"/>
                </a:cubicBezTo>
                <a:cubicBezTo>
                  <a:pt x="6137702" y="792306"/>
                  <a:pt x="6145322" y="804877"/>
                  <a:pt x="6145702" y="815929"/>
                </a:cubicBezTo>
                <a:cubicBezTo>
                  <a:pt x="6146654" y="843552"/>
                  <a:pt x="6146464" y="871173"/>
                  <a:pt x="6146274" y="898797"/>
                </a:cubicBezTo>
                <a:cubicBezTo>
                  <a:pt x="6146084" y="923562"/>
                  <a:pt x="6148750" y="949281"/>
                  <a:pt x="6143416" y="973095"/>
                </a:cubicBezTo>
                <a:cubicBezTo>
                  <a:pt x="6137702" y="998052"/>
                  <a:pt x="6138464" y="1020529"/>
                  <a:pt x="6144940" y="1044725"/>
                </a:cubicBezTo>
                <a:cubicBezTo>
                  <a:pt x="6149322" y="1061298"/>
                  <a:pt x="6149894" y="1078826"/>
                  <a:pt x="6151226" y="1095972"/>
                </a:cubicBezTo>
                <a:cubicBezTo>
                  <a:pt x="6152750" y="1114449"/>
                  <a:pt x="6148750" y="1134834"/>
                  <a:pt x="6155037" y="1151600"/>
                </a:cubicBezTo>
                <a:cubicBezTo>
                  <a:pt x="6173706" y="1201512"/>
                  <a:pt x="6177706" y="1252757"/>
                  <a:pt x="6177706" y="1304955"/>
                </a:cubicBezTo>
                <a:cubicBezTo>
                  <a:pt x="6177706" y="1314483"/>
                  <a:pt x="6175041" y="1324198"/>
                  <a:pt x="6172183" y="1333341"/>
                </a:cubicBezTo>
                <a:cubicBezTo>
                  <a:pt x="6155037" y="1386684"/>
                  <a:pt x="6156560" y="1440216"/>
                  <a:pt x="6167039" y="1494509"/>
                </a:cubicBezTo>
                <a:cubicBezTo>
                  <a:pt x="6169325" y="1505751"/>
                  <a:pt x="6169706" y="1518324"/>
                  <a:pt x="6167421" y="1529563"/>
                </a:cubicBezTo>
                <a:cubicBezTo>
                  <a:pt x="6160752" y="1561189"/>
                  <a:pt x="6149702" y="1591859"/>
                  <a:pt x="6144940" y="1623675"/>
                </a:cubicBezTo>
                <a:cubicBezTo>
                  <a:pt x="6137129" y="1676253"/>
                  <a:pt x="6163417" y="1721785"/>
                  <a:pt x="6180565" y="1768838"/>
                </a:cubicBezTo>
                <a:cubicBezTo>
                  <a:pt x="6196758" y="1813610"/>
                  <a:pt x="6233335" y="1851709"/>
                  <a:pt x="6225142" y="1904673"/>
                </a:cubicBezTo>
                <a:cubicBezTo>
                  <a:pt x="6224381" y="1910004"/>
                  <a:pt x="6229524" y="1915912"/>
                  <a:pt x="6230858" y="1921817"/>
                </a:cubicBezTo>
                <a:cubicBezTo>
                  <a:pt x="6234479" y="1938009"/>
                  <a:pt x="6238857" y="1954202"/>
                  <a:pt x="6240574" y="1970586"/>
                </a:cubicBezTo>
                <a:cubicBezTo>
                  <a:pt x="6242861" y="1990589"/>
                  <a:pt x="6242100" y="2010974"/>
                  <a:pt x="6244004" y="2030977"/>
                </a:cubicBezTo>
                <a:cubicBezTo>
                  <a:pt x="6245147" y="2043835"/>
                  <a:pt x="6247242" y="2056600"/>
                  <a:pt x="6249052" y="2069340"/>
                </a:cubicBezTo>
                <a:lnTo>
                  <a:pt x="6249303" y="2072225"/>
                </a:lnTo>
                <a:lnTo>
                  <a:pt x="6249303" y="2131532"/>
                </a:lnTo>
                <a:lnTo>
                  <a:pt x="6248432" y="2138304"/>
                </a:lnTo>
                <a:cubicBezTo>
                  <a:pt x="6246241" y="2148519"/>
                  <a:pt x="6243623" y="2158712"/>
                  <a:pt x="6241908" y="2168903"/>
                </a:cubicBezTo>
                <a:cubicBezTo>
                  <a:pt x="6237145" y="2197670"/>
                  <a:pt x="6238479" y="2229296"/>
                  <a:pt x="6226286" y="2254633"/>
                </a:cubicBezTo>
                <a:cubicBezTo>
                  <a:pt x="6213332" y="2281683"/>
                  <a:pt x="6207426" y="2307402"/>
                  <a:pt x="6211426" y="2335405"/>
                </a:cubicBezTo>
                <a:cubicBezTo>
                  <a:pt x="6212760" y="2344741"/>
                  <a:pt x="6220762" y="2356744"/>
                  <a:pt x="6228952" y="2360933"/>
                </a:cubicBezTo>
                <a:cubicBezTo>
                  <a:pt x="6247241" y="2370270"/>
                  <a:pt x="6250481" y="2383032"/>
                  <a:pt x="6244193" y="2400369"/>
                </a:cubicBezTo>
                <a:cubicBezTo>
                  <a:pt x="6238857" y="2415420"/>
                  <a:pt x="6236192" y="2433897"/>
                  <a:pt x="6225904" y="2444184"/>
                </a:cubicBezTo>
                <a:cubicBezTo>
                  <a:pt x="6196758" y="2473333"/>
                  <a:pt x="6195806" y="2510483"/>
                  <a:pt x="6187996" y="2546678"/>
                </a:cubicBezTo>
                <a:cubicBezTo>
                  <a:pt x="6183231" y="2568774"/>
                  <a:pt x="6183041" y="2589352"/>
                  <a:pt x="6186279" y="2611450"/>
                </a:cubicBezTo>
                <a:cubicBezTo>
                  <a:pt x="6193518" y="2659455"/>
                  <a:pt x="6183231" y="2706131"/>
                  <a:pt x="6170087" y="2752235"/>
                </a:cubicBezTo>
                <a:cubicBezTo>
                  <a:pt x="6161325" y="2782716"/>
                  <a:pt x="6155990" y="2813958"/>
                  <a:pt x="6147035" y="2844248"/>
                </a:cubicBezTo>
                <a:cubicBezTo>
                  <a:pt x="6140177" y="2866918"/>
                  <a:pt x="6131985" y="2889587"/>
                  <a:pt x="6120937" y="2910353"/>
                </a:cubicBezTo>
                <a:cubicBezTo>
                  <a:pt x="6104743" y="2940455"/>
                  <a:pt x="6080358" y="2966742"/>
                  <a:pt x="6086835" y="3005035"/>
                </a:cubicBezTo>
                <a:cubicBezTo>
                  <a:pt x="6092550" y="3038756"/>
                  <a:pt x="6080550" y="3069235"/>
                  <a:pt x="6069119" y="3100099"/>
                </a:cubicBezTo>
                <a:cubicBezTo>
                  <a:pt x="6060737" y="3122770"/>
                  <a:pt x="6052162" y="3145436"/>
                  <a:pt x="6046828" y="3168870"/>
                </a:cubicBezTo>
                <a:cubicBezTo>
                  <a:pt x="6040542" y="3196686"/>
                  <a:pt x="6043210" y="3228119"/>
                  <a:pt x="6031589" y="3252885"/>
                </a:cubicBezTo>
                <a:cubicBezTo>
                  <a:pt x="6019396" y="3278795"/>
                  <a:pt x="6027588" y="3300319"/>
                  <a:pt x="6031017" y="3323372"/>
                </a:cubicBezTo>
                <a:cubicBezTo>
                  <a:pt x="6036353" y="3360139"/>
                  <a:pt x="6046258" y="3396719"/>
                  <a:pt x="6033685" y="3433866"/>
                </a:cubicBezTo>
                <a:cubicBezTo>
                  <a:pt x="6018444" y="3479015"/>
                  <a:pt x="6002060" y="3523785"/>
                  <a:pt x="5987583" y="3569124"/>
                </a:cubicBezTo>
                <a:cubicBezTo>
                  <a:pt x="5982056" y="3586653"/>
                  <a:pt x="5979770" y="3605509"/>
                  <a:pt x="5977295" y="3623799"/>
                </a:cubicBezTo>
                <a:cubicBezTo>
                  <a:pt x="5975197" y="3641134"/>
                  <a:pt x="5980533" y="3661899"/>
                  <a:pt x="5972533" y="3675238"/>
                </a:cubicBezTo>
                <a:cubicBezTo>
                  <a:pt x="5951958" y="3709529"/>
                  <a:pt x="5941860" y="3744770"/>
                  <a:pt x="5941860" y="3784397"/>
                </a:cubicBezTo>
                <a:cubicBezTo>
                  <a:pt x="5941860" y="3799258"/>
                  <a:pt x="5933287" y="3813737"/>
                  <a:pt x="5931762" y="3828785"/>
                </a:cubicBezTo>
                <a:cubicBezTo>
                  <a:pt x="5929858" y="3849362"/>
                  <a:pt x="5924714" y="3872985"/>
                  <a:pt x="5931955" y="3890891"/>
                </a:cubicBezTo>
                <a:cubicBezTo>
                  <a:pt x="5949100" y="3932993"/>
                  <a:pt x="5934810" y="3967091"/>
                  <a:pt x="5917857" y="4003861"/>
                </a:cubicBezTo>
                <a:cubicBezTo>
                  <a:pt x="5901092" y="4040058"/>
                  <a:pt x="5887757" y="4078159"/>
                  <a:pt x="5876707" y="4116641"/>
                </a:cubicBezTo>
                <a:cubicBezTo>
                  <a:pt x="5872706" y="4131119"/>
                  <a:pt x="5879375" y="4148453"/>
                  <a:pt x="5880708" y="4164458"/>
                </a:cubicBezTo>
                <a:cubicBezTo>
                  <a:pt x="5881089" y="4170174"/>
                  <a:pt x="5881661" y="4176461"/>
                  <a:pt x="5879756" y="4181603"/>
                </a:cubicBezTo>
                <a:cubicBezTo>
                  <a:pt x="5861466" y="4231324"/>
                  <a:pt x="5847560" y="4281810"/>
                  <a:pt x="5857085" y="4335722"/>
                </a:cubicBezTo>
                <a:cubicBezTo>
                  <a:pt x="5858038" y="4340674"/>
                  <a:pt x="5855942" y="4346201"/>
                  <a:pt x="5854608" y="4351154"/>
                </a:cubicBezTo>
                <a:cubicBezTo>
                  <a:pt x="5847751" y="4375349"/>
                  <a:pt x="5836892" y="4398972"/>
                  <a:pt x="5834415" y="4423545"/>
                </a:cubicBezTo>
                <a:cubicBezTo>
                  <a:pt x="5828319" y="4484127"/>
                  <a:pt x="5825841" y="4545086"/>
                  <a:pt x="5821841" y="4606053"/>
                </a:cubicBezTo>
                <a:cubicBezTo>
                  <a:pt x="5821653" y="4609863"/>
                  <a:pt x="5821653" y="4613864"/>
                  <a:pt x="5820317" y="4617291"/>
                </a:cubicBezTo>
                <a:cubicBezTo>
                  <a:pt x="5812125" y="4639772"/>
                  <a:pt x="5814794" y="4659393"/>
                  <a:pt x="5830414" y="4678445"/>
                </a:cubicBezTo>
                <a:cubicBezTo>
                  <a:pt x="5837273" y="4686828"/>
                  <a:pt x="5840892" y="4698258"/>
                  <a:pt x="5844703" y="4708734"/>
                </a:cubicBezTo>
                <a:cubicBezTo>
                  <a:pt x="5850418" y="4724167"/>
                  <a:pt x="5855942" y="4739978"/>
                  <a:pt x="5859562" y="4755980"/>
                </a:cubicBezTo>
                <a:cubicBezTo>
                  <a:pt x="5862991" y="4771793"/>
                  <a:pt x="5867753" y="4788747"/>
                  <a:pt x="5865088" y="4803988"/>
                </a:cubicBezTo>
                <a:cubicBezTo>
                  <a:pt x="5860326" y="4831420"/>
                  <a:pt x="5849657" y="4857522"/>
                  <a:pt x="5842606" y="4884572"/>
                </a:cubicBezTo>
                <a:cubicBezTo>
                  <a:pt x="5840129" y="4893907"/>
                  <a:pt x="5840512" y="4904195"/>
                  <a:pt x="5840321" y="4913909"/>
                </a:cubicBezTo>
                <a:cubicBezTo>
                  <a:pt x="5839750" y="4936201"/>
                  <a:pt x="5845274" y="4959061"/>
                  <a:pt x="5829462" y="4979253"/>
                </a:cubicBezTo>
                <a:cubicBezTo>
                  <a:pt x="5814602" y="4997922"/>
                  <a:pt x="5818983" y="5016785"/>
                  <a:pt x="5830223" y="5036405"/>
                </a:cubicBezTo>
                <a:cubicBezTo>
                  <a:pt x="5838225" y="5050504"/>
                  <a:pt x="5844513" y="5066505"/>
                  <a:pt x="5847560" y="5082317"/>
                </a:cubicBezTo>
                <a:cubicBezTo>
                  <a:pt x="5851752" y="5104036"/>
                  <a:pt x="5853466" y="5125562"/>
                  <a:pt x="5850988" y="5148995"/>
                </a:cubicBezTo>
                <a:cubicBezTo>
                  <a:pt x="5849275" y="5165570"/>
                  <a:pt x="5848512" y="5179097"/>
                  <a:pt x="5838416" y="5192051"/>
                </a:cubicBezTo>
                <a:cubicBezTo>
                  <a:pt x="5836892" y="5194145"/>
                  <a:pt x="5836510" y="5197955"/>
                  <a:pt x="5836703" y="5200813"/>
                </a:cubicBezTo>
                <a:cubicBezTo>
                  <a:pt x="5839941" y="5238343"/>
                  <a:pt x="5838225" y="5275491"/>
                  <a:pt x="5835937" y="5313403"/>
                </a:cubicBezTo>
                <a:cubicBezTo>
                  <a:pt x="5832892" y="5361598"/>
                  <a:pt x="5841844" y="5412276"/>
                  <a:pt x="5873849" y="5453995"/>
                </a:cubicBezTo>
                <a:cubicBezTo>
                  <a:pt x="5878613" y="5460092"/>
                  <a:pt x="5880708" y="5469236"/>
                  <a:pt x="5881852" y="5477239"/>
                </a:cubicBezTo>
                <a:cubicBezTo>
                  <a:pt x="5886804" y="5514957"/>
                  <a:pt x="5890233" y="5552869"/>
                  <a:pt x="5895758" y="5590590"/>
                </a:cubicBezTo>
                <a:cubicBezTo>
                  <a:pt x="5898806" y="5611164"/>
                  <a:pt x="5901474" y="5632691"/>
                  <a:pt x="5909856" y="5651360"/>
                </a:cubicBezTo>
                <a:cubicBezTo>
                  <a:pt x="5918047" y="5669647"/>
                  <a:pt x="5927762" y="5684320"/>
                  <a:pt x="5910618" y="5695178"/>
                </a:cubicBezTo>
                <a:cubicBezTo>
                  <a:pt x="5919762" y="5714607"/>
                  <a:pt x="5927383" y="5731564"/>
                  <a:pt x="5935573" y="5748136"/>
                </a:cubicBezTo>
                <a:cubicBezTo>
                  <a:pt x="5938620" y="5754234"/>
                  <a:pt x="5943575" y="5759378"/>
                  <a:pt x="5946433" y="5765474"/>
                </a:cubicBezTo>
                <a:cubicBezTo>
                  <a:pt x="5949481" y="5771953"/>
                  <a:pt x="5951385" y="5779191"/>
                  <a:pt x="5952911" y="5786239"/>
                </a:cubicBezTo>
                <a:cubicBezTo>
                  <a:pt x="5959768" y="5817674"/>
                  <a:pt x="5966054" y="5849107"/>
                  <a:pt x="5973485" y="5880348"/>
                </a:cubicBezTo>
                <a:cubicBezTo>
                  <a:pt x="5975008" y="5886447"/>
                  <a:pt x="5981104" y="5891590"/>
                  <a:pt x="5985103" y="5897114"/>
                </a:cubicBezTo>
                <a:cubicBezTo>
                  <a:pt x="5987772" y="5900735"/>
                  <a:pt x="5991773" y="5904353"/>
                  <a:pt x="5992345" y="5908355"/>
                </a:cubicBezTo>
                <a:cubicBezTo>
                  <a:pt x="5996917" y="5938836"/>
                  <a:pt x="6002252" y="5969124"/>
                  <a:pt x="6004537" y="5999796"/>
                </a:cubicBezTo>
                <a:cubicBezTo>
                  <a:pt x="6006440" y="6025515"/>
                  <a:pt x="6005871" y="6050282"/>
                  <a:pt x="6039018" y="6056948"/>
                </a:cubicBezTo>
                <a:cubicBezTo>
                  <a:pt x="6044734" y="6058092"/>
                  <a:pt x="6050831" y="6066284"/>
                  <a:pt x="6053687" y="6072569"/>
                </a:cubicBezTo>
                <a:cubicBezTo>
                  <a:pt x="6061879" y="6090477"/>
                  <a:pt x="6067404" y="6109530"/>
                  <a:pt x="6075785" y="6127247"/>
                </a:cubicBezTo>
                <a:cubicBezTo>
                  <a:pt x="6103790" y="6185351"/>
                  <a:pt x="6121508" y="6246121"/>
                  <a:pt x="6118269" y="6311084"/>
                </a:cubicBezTo>
                <a:cubicBezTo>
                  <a:pt x="6117317" y="6331277"/>
                  <a:pt x="6107028" y="6350899"/>
                  <a:pt x="6103217" y="6363664"/>
                </a:cubicBezTo>
                <a:cubicBezTo>
                  <a:pt x="6118269" y="6400429"/>
                  <a:pt x="6132747" y="6431292"/>
                  <a:pt x="6143606" y="6463490"/>
                </a:cubicBezTo>
                <a:cubicBezTo>
                  <a:pt x="6153322" y="6491874"/>
                  <a:pt x="6159418" y="6521593"/>
                  <a:pt x="6166466" y="6550742"/>
                </a:cubicBezTo>
                <a:cubicBezTo>
                  <a:pt x="6169135" y="6561411"/>
                  <a:pt x="6170658" y="6572269"/>
                  <a:pt x="6171993" y="6583128"/>
                </a:cubicBezTo>
                <a:cubicBezTo>
                  <a:pt x="6176183" y="6617036"/>
                  <a:pt x="6166086" y="6652472"/>
                  <a:pt x="6182089" y="6685617"/>
                </a:cubicBezTo>
                <a:cubicBezTo>
                  <a:pt x="6190471" y="6702955"/>
                  <a:pt x="6200567" y="6720103"/>
                  <a:pt x="6204949" y="6738388"/>
                </a:cubicBezTo>
                <a:cubicBezTo>
                  <a:pt x="6209712" y="6758011"/>
                  <a:pt x="6217142" y="6777207"/>
                  <a:pt x="6222453" y="6796804"/>
                </a:cubicBezTo>
                <a:lnTo>
                  <a:pt x="6227224" y="6857457"/>
                </a:lnTo>
                <a:lnTo>
                  <a:pt x="6099985" y="6857457"/>
                </a:lnTo>
                <a:lnTo>
                  <a:pt x="6099985" y="6857998"/>
                </a:lnTo>
                <a:lnTo>
                  <a:pt x="0" y="6857998"/>
                </a:lnTo>
                <a:close/>
              </a:path>
            </a:pathLst>
          </a:custGeom>
          <a:effectLst>
            <a:outerShdw blurRad="381000" dist="152400" algn="tl" rotWithShape="0">
              <a:prstClr val="black">
                <a:alpha val="10000"/>
              </a:prstClr>
            </a:outerShdw>
          </a:effectLst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01367A3-F670-4BD9-9972-F7E97FC22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404000" y="2991370"/>
            <a:ext cx="6857455" cy="874716"/>
          </a:xfrm>
          <a:custGeom>
            <a:avLst/>
            <a:gdLst>
              <a:gd name="connsiteX0" fmla="*/ 6857455 w 6857455"/>
              <a:gd name="connsiteY0" fmla="*/ 804643 h 874716"/>
              <a:gd name="connsiteX1" fmla="*/ 6857455 w 6857455"/>
              <a:gd name="connsiteY1" fmla="*/ 562246 h 874716"/>
              <a:gd name="connsiteX2" fmla="*/ 6829178 w 6857455"/>
              <a:gd name="connsiteY2" fmla="*/ 551284 h 874716"/>
              <a:gd name="connsiteX3" fmla="*/ 6766024 w 6857455"/>
              <a:gd name="connsiteY3" fmla="*/ 500372 h 874716"/>
              <a:gd name="connsiteX4" fmla="*/ 6734971 w 6857455"/>
              <a:gd name="connsiteY4" fmla="*/ 500944 h 874716"/>
              <a:gd name="connsiteX5" fmla="*/ 6683915 w 6857455"/>
              <a:gd name="connsiteY5" fmla="*/ 507040 h 874716"/>
              <a:gd name="connsiteX6" fmla="*/ 6628860 w 6857455"/>
              <a:gd name="connsiteY6" fmla="*/ 495418 h 874716"/>
              <a:gd name="connsiteX7" fmla="*/ 6588662 w 6857455"/>
              <a:gd name="connsiteY7" fmla="*/ 487227 h 874716"/>
              <a:gd name="connsiteX8" fmla="*/ 6476074 w 6857455"/>
              <a:gd name="connsiteY8" fmla="*/ 511230 h 874716"/>
              <a:gd name="connsiteX9" fmla="*/ 6382345 w 6857455"/>
              <a:gd name="connsiteY9" fmla="*/ 534853 h 874716"/>
              <a:gd name="connsiteX10" fmla="*/ 6369391 w 6857455"/>
              <a:gd name="connsiteY10" fmla="*/ 531615 h 874716"/>
              <a:gd name="connsiteX11" fmla="*/ 6244799 w 6857455"/>
              <a:gd name="connsiteY11" fmla="*/ 512182 h 874716"/>
              <a:gd name="connsiteX12" fmla="*/ 6190315 w 6857455"/>
              <a:gd name="connsiteY12" fmla="*/ 485703 h 874716"/>
              <a:gd name="connsiteX13" fmla="*/ 6115446 w 6857455"/>
              <a:gd name="connsiteY13" fmla="*/ 462270 h 874716"/>
              <a:gd name="connsiteX14" fmla="*/ 6032194 w 6857455"/>
              <a:gd name="connsiteY14" fmla="*/ 434266 h 874716"/>
              <a:gd name="connsiteX15" fmla="*/ 5971042 w 6857455"/>
              <a:gd name="connsiteY15" fmla="*/ 420738 h 874716"/>
              <a:gd name="connsiteX16" fmla="*/ 5880933 w 6857455"/>
              <a:gd name="connsiteY16" fmla="*/ 430646 h 874716"/>
              <a:gd name="connsiteX17" fmla="*/ 5862452 w 6857455"/>
              <a:gd name="connsiteY17" fmla="*/ 438648 h 874716"/>
              <a:gd name="connsiteX18" fmla="*/ 5685283 w 6857455"/>
              <a:gd name="connsiteY18" fmla="*/ 498658 h 874716"/>
              <a:gd name="connsiteX19" fmla="*/ 5567169 w 6857455"/>
              <a:gd name="connsiteY19" fmla="*/ 499420 h 874716"/>
              <a:gd name="connsiteX20" fmla="*/ 5527923 w 6857455"/>
              <a:gd name="connsiteY20" fmla="*/ 490466 h 874716"/>
              <a:gd name="connsiteX21" fmla="*/ 5456292 w 6857455"/>
              <a:gd name="connsiteY21" fmla="*/ 450650 h 874716"/>
              <a:gd name="connsiteX22" fmla="*/ 5424670 w 6857455"/>
              <a:gd name="connsiteY22" fmla="*/ 444934 h 874716"/>
              <a:gd name="connsiteX23" fmla="*/ 5368662 w 6857455"/>
              <a:gd name="connsiteY23" fmla="*/ 441124 h 874716"/>
              <a:gd name="connsiteX24" fmla="*/ 5247118 w 6857455"/>
              <a:gd name="connsiteY24" fmla="*/ 444934 h 874716"/>
              <a:gd name="connsiteX25" fmla="*/ 5088617 w 6857455"/>
              <a:gd name="connsiteY25" fmla="*/ 428742 h 874716"/>
              <a:gd name="connsiteX26" fmla="*/ 5025750 w 6857455"/>
              <a:gd name="connsiteY26" fmla="*/ 433694 h 874716"/>
              <a:gd name="connsiteX27" fmla="*/ 4957930 w 6857455"/>
              <a:gd name="connsiteY27" fmla="*/ 442268 h 874716"/>
              <a:gd name="connsiteX28" fmla="*/ 4938116 w 6857455"/>
              <a:gd name="connsiteY28" fmla="*/ 441886 h 874716"/>
              <a:gd name="connsiteX29" fmla="*/ 4833910 w 6857455"/>
              <a:gd name="connsiteY29" fmla="*/ 421693 h 874716"/>
              <a:gd name="connsiteX30" fmla="*/ 4810095 w 6857455"/>
              <a:gd name="connsiteY30" fmla="*/ 408167 h 874716"/>
              <a:gd name="connsiteX31" fmla="*/ 4747991 w 6857455"/>
              <a:gd name="connsiteY31" fmla="*/ 413691 h 874716"/>
              <a:gd name="connsiteX32" fmla="*/ 4692745 w 6857455"/>
              <a:gd name="connsiteY32" fmla="*/ 435790 h 874716"/>
              <a:gd name="connsiteX33" fmla="*/ 4375933 w 6857455"/>
              <a:gd name="connsiteY33" fmla="*/ 483417 h 874716"/>
              <a:gd name="connsiteX34" fmla="*/ 4185426 w 6857455"/>
              <a:gd name="connsiteY34" fmla="*/ 484179 h 874716"/>
              <a:gd name="connsiteX35" fmla="*/ 4052072 w 6857455"/>
              <a:gd name="connsiteY35" fmla="*/ 505134 h 874716"/>
              <a:gd name="connsiteX36" fmla="*/ 4029973 w 6857455"/>
              <a:gd name="connsiteY36" fmla="*/ 527233 h 874716"/>
              <a:gd name="connsiteX37" fmla="*/ 3948626 w 6857455"/>
              <a:gd name="connsiteY37" fmla="*/ 550666 h 874716"/>
              <a:gd name="connsiteX38" fmla="*/ 3871280 w 6857455"/>
              <a:gd name="connsiteY38" fmla="*/ 502275 h 874716"/>
              <a:gd name="connsiteX39" fmla="*/ 3774312 w 6857455"/>
              <a:gd name="connsiteY39" fmla="*/ 429122 h 874716"/>
              <a:gd name="connsiteX40" fmla="*/ 3721543 w 6857455"/>
              <a:gd name="connsiteY40" fmla="*/ 428552 h 874716"/>
              <a:gd name="connsiteX41" fmla="*/ 3612763 w 6857455"/>
              <a:gd name="connsiteY41" fmla="*/ 414263 h 874716"/>
              <a:gd name="connsiteX42" fmla="*/ 3537323 w 6857455"/>
              <a:gd name="connsiteY42" fmla="*/ 389878 h 874716"/>
              <a:gd name="connsiteX43" fmla="*/ 3431593 w 6857455"/>
              <a:gd name="connsiteY43" fmla="*/ 360921 h 874716"/>
              <a:gd name="connsiteX44" fmla="*/ 3392158 w 6857455"/>
              <a:gd name="connsiteY44" fmla="*/ 345681 h 874716"/>
              <a:gd name="connsiteX45" fmla="*/ 3297856 w 6857455"/>
              <a:gd name="connsiteY45" fmla="*/ 323010 h 874716"/>
              <a:gd name="connsiteX46" fmla="*/ 3219748 w 6857455"/>
              <a:gd name="connsiteY46" fmla="*/ 308151 h 874716"/>
              <a:gd name="connsiteX47" fmla="*/ 3156692 w 6857455"/>
              <a:gd name="connsiteY47" fmla="*/ 261668 h 874716"/>
              <a:gd name="connsiteX48" fmla="*/ 3136497 w 6857455"/>
              <a:gd name="connsiteY48" fmla="*/ 237663 h 874716"/>
              <a:gd name="connsiteX49" fmla="*/ 3119733 w 6857455"/>
              <a:gd name="connsiteY49" fmla="*/ 222233 h 874716"/>
              <a:gd name="connsiteX50" fmla="*/ 3045436 w 6857455"/>
              <a:gd name="connsiteY50" fmla="*/ 131742 h 874716"/>
              <a:gd name="connsiteX51" fmla="*/ 3037054 w 6857455"/>
              <a:gd name="connsiteY51" fmla="*/ 124121 h 874716"/>
              <a:gd name="connsiteX52" fmla="*/ 2936466 w 6857455"/>
              <a:gd name="connsiteY52" fmla="*/ 82400 h 874716"/>
              <a:gd name="connsiteX53" fmla="*/ 2901031 w 6857455"/>
              <a:gd name="connsiteY53" fmla="*/ 59731 h 874716"/>
              <a:gd name="connsiteX54" fmla="*/ 2828259 w 6857455"/>
              <a:gd name="connsiteY54" fmla="*/ 3149 h 874716"/>
              <a:gd name="connsiteX55" fmla="*/ 2799492 w 6857455"/>
              <a:gd name="connsiteY55" fmla="*/ 1245 h 874716"/>
              <a:gd name="connsiteX56" fmla="*/ 2693570 w 6857455"/>
              <a:gd name="connsiteY56" fmla="*/ 35154 h 874716"/>
              <a:gd name="connsiteX57" fmla="*/ 2639847 w 6857455"/>
              <a:gd name="connsiteY57" fmla="*/ 73448 h 874716"/>
              <a:gd name="connsiteX58" fmla="*/ 2621178 w 6857455"/>
              <a:gd name="connsiteY58" fmla="*/ 88688 h 874716"/>
              <a:gd name="connsiteX59" fmla="*/ 2489348 w 6857455"/>
              <a:gd name="connsiteY59" fmla="*/ 72304 h 874716"/>
              <a:gd name="connsiteX60" fmla="*/ 2452580 w 6857455"/>
              <a:gd name="connsiteY60" fmla="*/ 68683 h 874716"/>
              <a:gd name="connsiteX61" fmla="*/ 2326464 w 6857455"/>
              <a:gd name="connsiteY61" fmla="*/ 50395 h 874716"/>
              <a:gd name="connsiteX62" fmla="*/ 2300365 w 6857455"/>
              <a:gd name="connsiteY62" fmla="*/ 54777 h 874716"/>
              <a:gd name="connsiteX63" fmla="*/ 2130434 w 6857455"/>
              <a:gd name="connsiteY63" fmla="*/ 58397 h 874716"/>
              <a:gd name="connsiteX64" fmla="*/ 2118621 w 6857455"/>
              <a:gd name="connsiteY64" fmla="*/ 47919 h 874716"/>
              <a:gd name="connsiteX65" fmla="*/ 2057659 w 6857455"/>
              <a:gd name="connsiteY65" fmla="*/ 16866 h 874716"/>
              <a:gd name="connsiteX66" fmla="*/ 1976314 w 6857455"/>
              <a:gd name="connsiteY66" fmla="*/ 8865 h 874716"/>
              <a:gd name="connsiteX67" fmla="*/ 1961454 w 6857455"/>
              <a:gd name="connsiteY67" fmla="*/ 11724 h 874716"/>
              <a:gd name="connsiteX68" fmla="*/ 1906588 w 6857455"/>
              <a:gd name="connsiteY68" fmla="*/ 30964 h 874716"/>
              <a:gd name="connsiteX69" fmla="*/ 1783330 w 6857455"/>
              <a:gd name="connsiteY69" fmla="*/ 48871 h 874716"/>
              <a:gd name="connsiteX70" fmla="*/ 1759327 w 6857455"/>
              <a:gd name="connsiteY70" fmla="*/ 55349 h 874716"/>
              <a:gd name="connsiteX71" fmla="*/ 1716082 w 6857455"/>
              <a:gd name="connsiteY71" fmla="*/ 65445 h 874716"/>
              <a:gd name="connsiteX72" fmla="*/ 1598920 w 6857455"/>
              <a:gd name="connsiteY72" fmla="*/ 72114 h 874716"/>
              <a:gd name="connsiteX73" fmla="*/ 1542150 w 6857455"/>
              <a:gd name="connsiteY73" fmla="*/ 62207 h 874716"/>
              <a:gd name="connsiteX74" fmla="*/ 1516813 w 6857455"/>
              <a:gd name="connsiteY74" fmla="*/ 62779 h 874716"/>
              <a:gd name="connsiteX75" fmla="*/ 1432228 w 6857455"/>
              <a:gd name="connsiteY75" fmla="*/ 88116 h 874716"/>
              <a:gd name="connsiteX76" fmla="*/ 1224765 w 6857455"/>
              <a:gd name="connsiteY76" fmla="*/ 71924 h 874716"/>
              <a:gd name="connsiteX77" fmla="*/ 1159231 w 6857455"/>
              <a:gd name="connsiteY77" fmla="*/ 58207 h 874716"/>
              <a:gd name="connsiteX78" fmla="*/ 1124370 w 6857455"/>
              <a:gd name="connsiteY78" fmla="*/ 56301 h 874716"/>
              <a:gd name="connsiteX79" fmla="*/ 1075600 w 6857455"/>
              <a:gd name="connsiteY79" fmla="*/ 75542 h 874716"/>
              <a:gd name="connsiteX80" fmla="*/ 986633 w 6857455"/>
              <a:gd name="connsiteY80" fmla="*/ 79162 h 874716"/>
              <a:gd name="connsiteX81" fmla="*/ 861089 w 6857455"/>
              <a:gd name="connsiteY81" fmla="*/ 76304 h 874716"/>
              <a:gd name="connsiteX82" fmla="*/ 759168 w 6857455"/>
              <a:gd name="connsiteY82" fmla="*/ 104689 h 874716"/>
              <a:gd name="connsiteX83" fmla="*/ 723735 w 6857455"/>
              <a:gd name="connsiteY83" fmla="*/ 140696 h 874716"/>
              <a:gd name="connsiteX84" fmla="*/ 647532 w 6857455"/>
              <a:gd name="connsiteY84" fmla="*/ 147934 h 874716"/>
              <a:gd name="connsiteX85" fmla="*/ 552659 w 6857455"/>
              <a:gd name="connsiteY85" fmla="*/ 95926 h 874716"/>
              <a:gd name="connsiteX86" fmla="*/ 541800 w 6857455"/>
              <a:gd name="connsiteY86" fmla="*/ 97640 h 874716"/>
              <a:gd name="connsiteX87" fmla="*/ 375107 w 6857455"/>
              <a:gd name="connsiteY87" fmla="*/ 123169 h 874716"/>
              <a:gd name="connsiteX88" fmla="*/ 273567 w 6857455"/>
              <a:gd name="connsiteY88" fmla="*/ 145458 h 874716"/>
              <a:gd name="connsiteX89" fmla="*/ 264043 w 6857455"/>
              <a:gd name="connsiteY89" fmla="*/ 154792 h 874716"/>
              <a:gd name="connsiteX90" fmla="*/ 169360 w 6857455"/>
              <a:gd name="connsiteY90" fmla="*/ 177273 h 874716"/>
              <a:gd name="connsiteX91" fmla="*/ 89347 w 6857455"/>
              <a:gd name="connsiteY91" fmla="*/ 157460 h 874716"/>
              <a:gd name="connsiteX92" fmla="*/ 34291 w 6857455"/>
              <a:gd name="connsiteY92" fmla="*/ 145268 h 874716"/>
              <a:gd name="connsiteX93" fmla="*/ 0 w 6857455"/>
              <a:gd name="connsiteY93" fmla="*/ 142056 h 874716"/>
              <a:gd name="connsiteX94" fmla="*/ 0 w 6857455"/>
              <a:gd name="connsiteY94" fmla="*/ 849556 h 874716"/>
              <a:gd name="connsiteX95" fmla="*/ 60652 w 6857455"/>
              <a:gd name="connsiteY95" fmla="*/ 844783 h 874716"/>
              <a:gd name="connsiteX96" fmla="*/ 119068 w 6857455"/>
              <a:gd name="connsiteY96" fmla="*/ 827281 h 874716"/>
              <a:gd name="connsiteX97" fmla="*/ 171840 w 6857455"/>
              <a:gd name="connsiteY97" fmla="*/ 804420 h 874716"/>
              <a:gd name="connsiteX98" fmla="*/ 274329 w 6857455"/>
              <a:gd name="connsiteY98" fmla="*/ 794324 h 874716"/>
              <a:gd name="connsiteX99" fmla="*/ 306715 w 6857455"/>
              <a:gd name="connsiteY99" fmla="*/ 788798 h 874716"/>
              <a:gd name="connsiteX100" fmla="*/ 393967 w 6857455"/>
              <a:gd name="connsiteY100" fmla="*/ 765937 h 874716"/>
              <a:gd name="connsiteX101" fmla="*/ 493793 w 6857455"/>
              <a:gd name="connsiteY101" fmla="*/ 725549 h 874716"/>
              <a:gd name="connsiteX102" fmla="*/ 546373 w 6857455"/>
              <a:gd name="connsiteY102" fmla="*/ 740600 h 874716"/>
              <a:gd name="connsiteX103" fmla="*/ 730211 w 6857455"/>
              <a:gd name="connsiteY103" fmla="*/ 698116 h 874716"/>
              <a:gd name="connsiteX104" fmla="*/ 784889 w 6857455"/>
              <a:gd name="connsiteY104" fmla="*/ 676018 h 874716"/>
              <a:gd name="connsiteX105" fmla="*/ 800509 w 6857455"/>
              <a:gd name="connsiteY105" fmla="*/ 661349 h 874716"/>
              <a:gd name="connsiteX106" fmla="*/ 857661 w 6857455"/>
              <a:gd name="connsiteY106" fmla="*/ 626868 h 874716"/>
              <a:gd name="connsiteX107" fmla="*/ 949102 w 6857455"/>
              <a:gd name="connsiteY107" fmla="*/ 614676 h 874716"/>
              <a:gd name="connsiteX108" fmla="*/ 960342 w 6857455"/>
              <a:gd name="connsiteY108" fmla="*/ 607435 h 874716"/>
              <a:gd name="connsiteX109" fmla="*/ 977109 w 6857455"/>
              <a:gd name="connsiteY109" fmla="*/ 595815 h 874716"/>
              <a:gd name="connsiteX110" fmla="*/ 1071218 w 6857455"/>
              <a:gd name="connsiteY110" fmla="*/ 575240 h 874716"/>
              <a:gd name="connsiteX111" fmla="*/ 1091983 w 6857455"/>
              <a:gd name="connsiteY111" fmla="*/ 568764 h 874716"/>
              <a:gd name="connsiteX112" fmla="*/ 1109321 w 6857455"/>
              <a:gd name="connsiteY112" fmla="*/ 557904 h 874716"/>
              <a:gd name="connsiteX113" fmla="*/ 1162279 w 6857455"/>
              <a:gd name="connsiteY113" fmla="*/ 532949 h 874716"/>
              <a:gd name="connsiteX114" fmla="*/ 1206097 w 6857455"/>
              <a:gd name="connsiteY114" fmla="*/ 532187 h 874716"/>
              <a:gd name="connsiteX115" fmla="*/ 1266867 w 6857455"/>
              <a:gd name="connsiteY115" fmla="*/ 518088 h 874716"/>
              <a:gd name="connsiteX116" fmla="*/ 1380219 w 6857455"/>
              <a:gd name="connsiteY116" fmla="*/ 504182 h 874716"/>
              <a:gd name="connsiteX117" fmla="*/ 1403461 w 6857455"/>
              <a:gd name="connsiteY117" fmla="*/ 496180 h 874716"/>
              <a:gd name="connsiteX118" fmla="*/ 1544054 w 6857455"/>
              <a:gd name="connsiteY118" fmla="*/ 458268 h 874716"/>
              <a:gd name="connsiteX119" fmla="*/ 1656644 w 6857455"/>
              <a:gd name="connsiteY119" fmla="*/ 459032 h 874716"/>
              <a:gd name="connsiteX120" fmla="*/ 1665406 w 6857455"/>
              <a:gd name="connsiteY120" fmla="*/ 460747 h 874716"/>
              <a:gd name="connsiteX121" fmla="*/ 1708461 w 6857455"/>
              <a:gd name="connsiteY121" fmla="*/ 473318 h 874716"/>
              <a:gd name="connsiteX122" fmla="*/ 1775140 w 6857455"/>
              <a:gd name="connsiteY122" fmla="*/ 469891 h 874716"/>
              <a:gd name="connsiteX123" fmla="*/ 1821051 w 6857455"/>
              <a:gd name="connsiteY123" fmla="*/ 452554 h 874716"/>
              <a:gd name="connsiteX124" fmla="*/ 1878203 w 6857455"/>
              <a:gd name="connsiteY124" fmla="*/ 451792 h 874716"/>
              <a:gd name="connsiteX125" fmla="*/ 1943547 w 6857455"/>
              <a:gd name="connsiteY125" fmla="*/ 462651 h 874716"/>
              <a:gd name="connsiteX126" fmla="*/ 1972884 w 6857455"/>
              <a:gd name="connsiteY126" fmla="*/ 464937 h 874716"/>
              <a:gd name="connsiteX127" fmla="*/ 2053469 w 6857455"/>
              <a:gd name="connsiteY127" fmla="*/ 487417 h 874716"/>
              <a:gd name="connsiteX128" fmla="*/ 2101477 w 6857455"/>
              <a:gd name="connsiteY128" fmla="*/ 481893 h 874716"/>
              <a:gd name="connsiteX129" fmla="*/ 2148722 w 6857455"/>
              <a:gd name="connsiteY129" fmla="*/ 467033 h 874716"/>
              <a:gd name="connsiteX130" fmla="*/ 2179011 w 6857455"/>
              <a:gd name="connsiteY130" fmla="*/ 452744 h 874716"/>
              <a:gd name="connsiteX131" fmla="*/ 2240165 w 6857455"/>
              <a:gd name="connsiteY131" fmla="*/ 442648 h 874716"/>
              <a:gd name="connsiteX132" fmla="*/ 2251404 w 6857455"/>
              <a:gd name="connsiteY132" fmla="*/ 444172 h 874716"/>
              <a:gd name="connsiteX133" fmla="*/ 2433912 w 6857455"/>
              <a:gd name="connsiteY133" fmla="*/ 456746 h 874716"/>
              <a:gd name="connsiteX134" fmla="*/ 2506302 w 6857455"/>
              <a:gd name="connsiteY134" fmla="*/ 476939 h 874716"/>
              <a:gd name="connsiteX135" fmla="*/ 2521735 w 6857455"/>
              <a:gd name="connsiteY135" fmla="*/ 479415 h 874716"/>
              <a:gd name="connsiteX136" fmla="*/ 2675854 w 6857455"/>
              <a:gd name="connsiteY136" fmla="*/ 502086 h 874716"/>
              <a:gd name="connsiteX137" fmla="*/ 2692998 w 6857455"/>
              <a:gd name="connsiteY137" fmla="*/ 503038 h 874716"/>
              <a:gd name="connsiteX138" fmla="*/ 2740816 w 6857455"/>
              <a:gd name="connsiteY138" fmla="*/ 499037 h 874716"/>
              <a:gd name="connsiteX139" fmla="*/ 2853596 w 6857455"/>
              <a:gd name="connsiteY139" fmla="*/ 540187 h 874716"/>
              <a:gd name="connsiteX140" fmla="*/ 2966565 w 6857455"/>
              <a:gd name="connsiteY140" fmla="*/ 554286 h 874716"/>
              <a:gd name="connsiteX141" fmla="*/ 3028671 w 6857455"/>
              <a:gd name="connsiteY141" fmla="*/ 554094 h 874716"/>
              <a:gd name="connsiteX142" fmla="*/ 3073059 w 6857455"/>
              <a:gd name="connsiteY142" fmla="*/ 564192 h 874716"/>
              <a:gd name="connsiteX143" fmla="*/ 3182219 w 6857455"/>
              <a:gd name="connsiteY143" fmla="*/ 594862 h 874716"/>
              <a:gd name="connsiteX144" fmla="*/ 3233656 w 6857455"/>
              <a:gd name="connsiteY144" fmla="*/ 599625 h 874716"/>
              <a:gd name="connsiteX145" fmla="*/ 3288332 w 6857455"/>
              <a:gd name="connsiteY145" fmla="*/ 609914 h 874716"/>
              <a:gd name="connsiteX146" fmla="*/ 3423591 w 6857455"/>
              <a:gd name="connsiteY146" fmla="*/ 656015 h 874716"/>
              <a:gd name="connsiteX147" fmla="*/ 3534084 w 6857455"/>
              <a:gd name="connsiteY147" fmla="*/ 653349 h 874716"/>
              <a:gd name="connsiteX148" fmla="*/ 3604571 w 6857455"/>
              <a:gd name="connsiteY148" fmla="*/ 653918 h 874716"/>
              <a:gd name="connsiteX149" fmla="*/ 3688586 w 6857455"/>
              <a:gd name="connsiteY149" fmla="*/ 669160 h 874716"/>
              <a:gd name="connsiteX150" fmla="*/ 3757358 w 6857455"/>
              <a:gd name="connsiteY150" fmla="*/ 691450 h 874716"/>
              <a:gd name="connsiteX151" fmla="*/ 3852421 w 6857455"/>
              <a:gd name="connsiteY151" fmla="*/ 709167 h 874716"/>
              <a:gd name="connsiteX152" fmla="*/ 3947104 w 6857455"/>
              <a:gd name="connsiteY152" fmla="*/ 743267 h 874716"/>
              <a:gd name="connsiteX153" fmla="*/ 4013208 w 6857455"/>
              <a:gd name="connsiteY153" fmla="*/ 769367 h 874716"/>
              <a:gd name="connsiteX154" fmla="*/ 4105222 w 6857455"/>
              <a:gd name="connsiteY154" fmla="*/ 792418 h 874716"/>
              <a:gd name="connsiteX155" fmla="*/ 4246006 w 6857455"/>
              <a:gd name="connsiteY155" fmla="*/ 808610 h 874716"/>
              <a:gd name="connsiteX156" fmla="*/ 4310779 w 6857455"/>
              <a:gd name="connsiteY156" fmla="*/ 810326 h 874716"/>
              <a:gd name="connsiteX157" fmla="*/ 4413272 w 6857455"/>
              <a:gd name="connsiteY157" fmla="*/ 848235 h 874716"/>
              <a:gd name="connsiteX158" fmla="*/ 4457087 w 6857455"/>
              <a:gd name="connsiteY158" fmla="*/ 866524 h 874716"/>
              <a:gd name="connsiteX159" fmla="*/ 4496523 w 6857455"/>
              <a:gd name="connsiteY159" fmla="*/ 851284 h 874716"/>
              <a:gd name="connsiteX160" fmla="*/ 4522050 w 6857455"/>
              <a:gd name="connsiteY160" fmla="*/ 833757 h 874716"/>
              <a:gd name="connsiteX161" fmla="*/ 4602824 w 6857455"/>
              <a:gd name="connsiteY161" fmla="*/ 848618 h 874716"/>
              <a:gd name="connsiteX162" fmla="*/ 4688553 w 6857455"/>
              <a:gd name="connsiteY162" fmla="*/ 864238 h 874716"/>
              <a:gd name="connsiteX163" fmla="*/ 4749895 w 6857455"/>
              <a:gd name="connsiteY163" fmla="*/ 874716 h 874716"/>
              <a:gd name="connsiteX164" fmla="*/ 4826480 w 6857455"/>
              <a:gd name="connsiteY164" fmla="*/ 866334 h 874716"/>
              <a:gd name="connsiteX165" fmla="*/ 4886870 w 6857455"/>
              <a:gd name="connsiteY165" fmla="*/ 862906 h 874716"/>
              <a:gd name="connsiteX166" fmla="*/ 4935639 w 6857455"/>
              <a:gd name="connsiteY166" fmla="*/ 853190 h 874716"/>
              <a:gd name="connsiteX167" fmla="*/ 4952784 w 6857455"/>
              <a:gd name="connsiteY167" fmla="*/ 847473 h 874716"/>
              <a:gd name="connsiteX168" fmla="*/ 5088617 w 6857455"/>
              <a:gd name="connsiteY168" fmla="*/ 802896 h 874716"/>
              <a:gd name="connsiteX169" fmla="*/ 5233781 w 6857455"/>
              <a:gd name="connsiteY169" fmla="*/ 767271 h 874716"/>
              <a:gd name="connsiteX170" fmla="*/ 5327893 w 6857455"/>
              <a:gd name="connsiteY170" fmla="*/ 789752 h 874716"/>
              <a:gd name="connsiteX171" fmla="*/ 5362946 w 6857455"/>
              <a:gd name="connsiteY171" fmla="*/ 789370 h 874716"/>
              <a:gd name="connsiteX172" fmla="*/ 5524115 w 6857455"/>
              <a:gd name="connsiteY172" fmla="*/ 794514 h 874716"/>
              <a:gd name="connsiteX173" fmla="*/ 5552500 w 6857455"/>
              <a:gd name="connsiteY173" fmla="*/ 800038 h 874716"/>
              <a:gd name="connsiteX174" fmla="*/ 5705857 w 6857455"/>
              <a:gd name="connsiteY174" fmla="*/ 777367 h 874716"/>
              <a:gd name="connsiteX175" fmla="*/ 5761485 w 6857455"/>
              <a:gd name="connsiteY175" fmla="*/ 773557 h 874716"/>
              <a:gd name="connsiteX176" fmla="*/ 5812731 w 6857455"/>
              <a:gd name="connsiteY176" fmla="*/ 767271 h 874716"/>
              <a:gd name="connsiteX177" fmla="*/ 5884361 w 6857455"/>
              <a:gd name="connsiteY177" fmla="*/ 765747 h 874716"/>
              <a:gd name="connsiteX178" fmla="*/ 5958660 w 6857455"/>
              <a:gd name="connsiteY178" fmla="*/ 768605 h 874716"/>
              <a:gd name="connsiteX179" fmla="*/ 6041528 w 6857455"/>
              <a:gd name="connsiteY179" fmla="*/ 768033 h 874716"/>
              <a:gd name="connsiteX180" fmla="*/ 6074297 w 6857455"/>
              <a:gd name="connsiteY180" fmla="*/ 763081 h 874716"/>
              <a:gd name="connsiteX181" fmla="*/ 6162880 w 6857455"/>
              <a:gd name="connsiteY181" fmla="*/ 766509 h 874716"/>
              <a:gd name="connsiteX182" fmla="*/ 6209364 w 6857455"/>
              <a:gd name="connsiteY182" fmla="*/ 760795 h 874716"/>
              <a:gd name="connsiteX183" fmla="*/ 6285948 w 6857455"/>
              <a:gd name="connsiteY183" fmla="*/ 759651 h 874716"/>
              <a:gd name="connsiteX184" fmla="*/ 6310905 w 6857455"/>
              <a:gd name="connsiteY184" fmla="*/ 758316 h 874716"/>
              <a:gd name="connsiteX185" fmla="*/ 6333194 w 6857455"/>
              <a:gd name="connsiteY185" fmla="*/ 757554 h 874716"/>
              <a:gd name="connsiteX186" fmla="*/ 6409586 w 6857455"/>
              <a:gd name="connsiteY186" fmla="*/ 773177 h 874716"/>
              <a:gd name="connsiteX187" fmla="*/ 6477407 w 6857455"/>
              <a:gd name="connsiteY187" fmla="*/ 774129 h 874716"/>
              <a:gd name="connsiteX188" fmla="*/ 6596283 w 6857455"/>
              <a:gd name="connsiteY188" fmla="*/ 786703 h 874716"/>
              <a:gd name="connsiteX189" fmla="*/ 6622573 w 6857455"/>
              <a:gd name="connsiteY189" fmla="*/ 782321 h 874716"/>
              <a:gd name="connsiteX190" fmla="*/ 6704872 w 6857455"/>
              <a:gd name="connsiteY190" fmla="*/ 780607 h 874716"/>
              <a:gd name="connsiteX191" fmla="*/ 6751738 w 6857455"/>
              <a:gd name="connsiteY191" fmla="*/ 779273 h 874716"/>
              <a:gd name="connsiteX192" fmla="*/ 6809650 w 6857455"/>
              <a:gd name="connsiteY192" fmla="*/ 788417 h 874716"/>
              <a:gd name="connsiteX193" fmla="*/ 6832976 w 6857455"/>
              <a:gd name="connsiteY193" fmla="*/ 800428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6857455" h="874716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8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38C3DB02-606C-40EC-8381-7A29A1ADF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403998" y="2991370"/>
            <a:ext cx="6857455" cy="874716"/>
          </a:xfrm>
          <a:custGeom>
            <a:avLst/>
            <a:gdLst>
              <a:gd name="connsiteX0" fmla="*/ 6857455 w 6857455"/>
              <a:gd name="connsiteY0" fmla="*/ 804643 h 874716"/>
              <a:gd name="connsiteX1" fmla="*/ 6857455 w 6857455"/>
              <a:gd name="connsiteY1" fmla="*/ 562246 h 874716"/>
              <a:gd name="connsiteX2" fmla="*/ 6829178 w 6857455"/>
              <a:gd name="connsiteY2" fmla="*/ 551284 h 874716"/>
              <a:gd name="connsiteX3" fmla="*/ 6766024 w 6857455"/>
              <a:gd name="connsiteY3" fmla="*/ 500372 h 874716"/>
              <a:gd name="connsiteX4" fmla="*/ 6734971 w 6857455"/>
              <a:gd name="connsiteY4" fmla="*/ 500944 h 874716"/>
              <a:gd name="connsiteX5" fmla="*/ 6683915 w 6857455"/>
              <a:gd name="connsiteY5" fmla="*/ 507040 h 874716"/>
              <a:gd name="connsiteX6" fmla="*/ 6628860 w 6857455"/>
              <a:gd name="connsiteY6" fmla="*/ 495418 h 874716"/>
              <a:gd name="connsiteX7" fmla="*/ 6588662 w 6857455"/>
              <a:gd name="connsiteY7" fmla="*/ 487227 h 874716"/>
              <a:gd name="connsiteX8" fmla="*/ 6476074 w 6857455"/>
              <a:gd name="connsiteY8" fmla="*/ 511230 h 874716"/>
              <a:gd name="connsiteX9" fmla="*/ 6382345 w 6857455"/>
              <a:gd name="connsiteY9" fmla="*/ 534853 h 874716"/>
              <a:gd name="connsiteX10" fmla="*/ 6369391 w 6857455"/>
              <a:gd name="connsiteY10" fmla="*/ 531615 h 874716"/>
              <a:gd name="connsiteX11" fmla="*/ 6244799 w 6857455"/>
              <a:gd name="connsiteY11" fmla="*/ 512182 h 874716"/>
              <a:gd name="connsiteX12" fmla="*/ 6190315 w 6857455"/>
              <a:gd name="connsiteY12" fmla="*/ 485703 h 874716"/>
              <a:gd name="connsiteX13" fmla="*/ 6115446 w 6857455"/>
              <a:gd name="connsiteY13" fmla="*/ 462270 h 874716"/>
              <a:gd name="connsiteX14" fmla="*/ 6032194 w 6857455"/>
              <a:gd name="connsiteY14" fmla="*/ 434266 h 874716"/>
              <a:gd name="connsiteX15" fmla="*/ 5971042 w 6857455"/>
              <a:gd name="connsiteY15" fmla="*/ 420738 h 874716"/>
              <a:gd name="connsiteX16" fmla="*/ 5880933 w 6857455"/>
              <a:gd name="connsiteY16" fmla="*/ 430646 h 874716"/>
              <a:gd name="connsiteX17" fmla="*/ 5862452 w 6857455"/>
              <a:gd name="connsiteY17" fmla="*/ 438648 h 874716"/>
              <a:gd name="connsiteX18" fmla="*/ 5685283 w 6857455"/>
              <a:gd name="connsiteY18" fmla="*/ 498658 h 874716"/>
              <a:gd name="connsiteX19" fmla="*/ 5567169 w 6857455"/>
              <a:gd name="connsiteY19" fmla="*/ 499420 h 874716"/>
              <a:gd name="connsiteX20" fmla="*/ 5527923 w 6857455"/>
              <a:gd name="connsiteY20" fmla="*/ 490466 h 874716"/>
              <a:gd name="connsiteX21" fmla="*/ 5456292 w 6857455"/>
              <a:gd name="connsiteY21" fmla="*/ 450650 h 874716"/>
              <a:gd name="connsiteX22" fmla="*/ 5424670 w 6857455"/>
              <a:gd name="connsiteY22" fmla="*/ 444934 h 874716"/>
              <a:gd name="connsiteX23" fmla="*/ 5368662 w 6857455"/>
              <a:gd name="connsiteY23" fmla="*/ 441124 h 874716"/>
              <a:gd name="connsiteX24" fmla="*/ 5247118 w 6857455"/>
              <a:gd name="connsiteY24" fmla="*/ 444934 h 874716"/>
              <a:gd name="connsiteX25" fmla="*/ 5088617 w 6857455"/>
              <a:gd name="connsiteY25" fmla="*/ 428742 h 874716"/>
              <a:gd name="connsiteX26" fmla="*/ 5025750 w 6857455"/>
              <a:gd name="connsiteY26" fmla="*/ 433694 h 874716"/>
              <a:gd name="connsiteX27" fmla="*/ 4957930 w 6857455"/>
              <a:gd name="connsiteY27" fmla="*/ 442268 h 874716"/>
              <a:gd name="connsiteX28" fmla="*/ 4938116 w 6857455"/>
              <a:gd name="connsiteY28" fmla="*/ 441886 h 874716"/>
              <a:gd name="connsiteX29" fmla="*/ 4833910 w 6857455"/>
              <a:gd name="connsiteY29" fmla="*/ 421693 h 874716"/>
              <a:gd name="connsiteX30" fmla="*/ 4810095 w 6857455"/>
              <a:gd name="connsiteY30" fmla="*/ 408167 h 874716"/>
              <a:gd name="connsiteX31" fmla="*/ 4747991 w 6857455"/>
              <a:gd name="connsiteY31" fmla="*/ 413691 h 874716"/>
              <a:gd name="connsiteX32" fmla="*/ 4692745 w 6857455"/>
              <a:gd name="connsiteY32" fmla="*/ 435790 h 874716"/>
              <a:gd name="connsiteX33" fmla="*/ 4375933 w 6857455"/>
              <a:gd name="connsiteY33" fmla="*/ 483417 h 874716"/>
              <a:gd name="connsiteX34" fmla="*/ 4185426 w 6857455"/>
              <a:gd name="connsiteY34" fmla="*/ 484179 h 874716"/>
              <a:gd name="connsiteX35" fmla="*/ 4052072 w 6857455"/>
              <a:gd name="connsiteY35" fmla="*/ 505134 h 874716"/>
              <a:gd name="connsiteX36" fmla="*/ 4029973 w 6857455"/>
              <a:gd name="connsiteY36" fmla="*/ 527233 h 874716"/>
              <a:gd name="connsiteX37" fmla="*/ 3948626 w 6857455"/>
              <a:gd name="connsiteY37" fmla="*/ 550666 h 874716"/>
              <a:gd name="connsiteX38" fmla="*/ 3871280 w 6857455"/>
              <a:gd name="connsiteY38" fmla="*/ 502275 h 874716"/>
              <a:gd name="connsiteX39" fmla="*/ 3774312 w 6857455"/>
              <a:gd name="connsiteY39" fmla="*/ 429122 h 874716"/>
              <a:gd name="connsiteX40" fmla="*/ 3721543 w 6857455"/>
              <a:gd name="connsiteY40" fmla="*/ 428552 h 874716"/>
              <a:gd name="connsiteX41" fmla="*/ 3612763 w 6857455"/>
              <a:gd name="connsiteY41" fmla="*/ 414263 h 874716"/>
              <a:gd name="connsiteX42" fmla="*/ 3537323 w 6857455"/>
              <a:gd name="connsiteY42" fmla="*/ 389878 h 874716"/>
              <a:gd name="connsiteX43" fmla="*/ 3431593 w 6857455"/>
              <a:gd name="connsiteY43" fmla="*/ 360921 h 874716"/>
              <a:gd name="connsiteX44" fmla="*/ 3392158 w 6857455"/>
              <a:gd name="connsiteY44" fmla="*/ 345681 h 874716"/>
              <a:gd name="connsiteX45" fmla="*/ 3297856 w 6857455"/>
              <a:gd name="connsiteY45" fmla="*/ 323010 h 874716"/>
              <a:gd name="connsiteX46" fmla="*/ 3219748 w 6857455"/>
              <a:gd name="connsiteY46" fmla="*/ 308151 h 874716"/>
              <a:gd name="connsiteX47" fmla="*/ 3156692 w 6857455"/>
              <a:gd name="connsiteY47" fmla="*/ 261668 h 874716"/>
              <a:gd name="connsiteX48" fmla="*/ 3136497 w 6857455"/>
              <a:gd name="connsiteY48" fmla="*/ 237663 h 874716"/>
              <a:gd name="connsiteX49" fmla="*/ 3119733 w 6857455"/>
              <a:gd name="connsiteY49" fmla="*/ 222233 h 874716"/>
              <a:gd name="connsiteX50" fmla="*/ 3045436 w 6857455"/>
              <a:gd name="connsiteY50" fmla="*/ 131742 h 874716"/>
              <a:gd name="connsiteX51" fmla="*/ 3037054 w 6857455"/>
              <a:gd name="connsiteY51" fmla="*/ 124121 h 874716"/>
              <a:gd name="connsiteX52" fmla="*/ 2936466 w 6857455"/>
              <a:gd name="connsiteY52" fmla="*/ 82400 h 874716"/>
              <a:gd name="connsiteX53" fmla="*/ 2901031 w 6857455"/>
              <a:gd name="connsiteY53" fmla="*/ 59731 h 874716"/>
              <a:gd name="connsiteX54" fmla="*/ 2828259 w 6857455"/>
              <a:gd name="connsiteY54" fmla="*/ 3149 h 874716"/>
              <a:gd name="connsiteX55" fmla="*/ 2799492 w 6857455"/>
              <a:gd name="connsiteY55" fmla="*/ 1245 h 874716"/>
              <a:gd name="connsiteX56" fmla="*/ 2693570 w 6857455"/>
              <a:gd name="connsiteY56" fmla="*/ 35154 h 874716"/>
              <a:gd name="connsiteX57" fmla="*/ 2639847 w 6857455"/>
              <a:gd name="connsiteY57" fmla="*/ 73448 h 874716"/>
              <a:gd name="connsiteX58" fmla="*/ 2621178 w 6857455"/>
              <a:gd name="connsiteY58" fmla="*/ 88688 h 874716"/>
              <a:gd name="connsiteX59" fmla="*/ 2489348 w 6857455"/>
              <a:gd name="connsiteY59" fmla="*/ 72304 h 874716"/>
              <a:gd name="connsiteX60" fmla="*/ 2452580 w 6857455"/>
              <a:gd name="connsiteY60" fmla="*/ 68683 h 874716"/>
              <a:gd name="connsiteX61" fmla="*/ 2326464 w 6857455"/>
              <a:gd name="connsiteY61" fmla="*/ 50395 h 874716"/>
              <a:gd name="connsiteX62" fmla="*/ 2300365 w 6857455"/>
              <a:gd name="connsiteY62" fmla="*/ 54777 h 874716"/>
              <a:gd name="connsiteX63" fmla="*/ 2130434 w 6857455"/>
              <a:gd name="connsiteY63" fmla="*/ 58397 h 874716"/>
              <a:gd name="connsiteX64" fmla="*/ 2118621 w 6857455"/>
              <a:gd name="connsiteY64" fmla="*/ 47919 h 874716"/>
              <a:gd name="connsiteX65" fmla="*/ 2057659 w 6857455"/>
              <a:gd name="connsiteY65" fmla="*/ 16866 h 874716"/>
              <a:gd name="connsiteX66" fmla="*/ 1976314 w 6857455"/>
              <a:gd name="connsiteY66" fmla="*/ 8865 h 874716"/>
              <a:gd name="connsiteX67" fmla="*/ 1961454 w 6857455"/>
              <a:gd name="connsiteY67" fmla="*/ 11724 h 874716"/>
              <a:gd name="connsiteX68" fmla="*/ 1906588 w 6857455"/>
              <a:gd name="connsiteY68" fmla="*/ 30964 h 874716"/>
              <a:gd name="connsiteX69" fmla="*/ 1783330 w 6857455"/>
              <a:gd name="connsiteY69" fmla="*/ 48871 h 874716"/>
              <a:gd name="connsiteX70" fmla="*/ 1759327 w 6857455"/>
              <a:gd name="connsiteY70" fmla="*/ 55349 h 874716"/>
              <a:gd name="connsiteX71" fmla="*/ 1716082 w 6857455"/>
              <a:gd name="connsiteY71" fmla="*/ 65445 h 874716"/>
              <a:gd name="connsiteX72" fmla="*/ 1598920 w 6857455"/>
              <a:gd name="connsiteY72" fmla="*/ 72114 h 874716"/>
              <a:gd name="connsiteX73" fmla="*/ 1542150 w 6857455"/>
              <a:gd name="connsiteY73" fmla="*/ 62207 h 874716"/>
              <a:gd name="connsiteX74" fmla="*/ 1516813 w 6857455"/>
              <a:gd name="connsiteY74" fmla="*/ 62779 h 874716"/>
              <a:gd name="connsiteX75" fmla="*/ 1432228 w 6857455"/>
              <a:gd name="connsiteY75" fmla="*/ 88116 h 874716"/>
              <a:gd name="connsiteX76" fmla="*/ 1224765 w 6857455"/>
              <a:gd name="connsiteY76" fmla="*/ 71924 h 874716"/>
              <a:gd name="connsiteX77" fmla="*/ 1159231 w 6857455"/>
              <a:gd name="connsiteY77" fmla="*/ 58207 h 874716"/>
              <a:gd name="connsiteX78" fmla="*/ 1124370 w 6857455"/>
              <a:gd name="connsiteY78" fmla="*/ 56301 h 874716"/>
              <a:gd name="connsiteX79" fmla="*/ 1075600 w 6857455"/>
              <a:gd name="connsiteY79" fmla="*/ 75542 h 874716"/>
              <a:gd name="connsiteX80" fmla="*/ 986633 w 6857455"/>
              <a:gd name="connsiteY80" fmla="*/ 79162 h 874716"/>
              <a:gd name="connsiteX81" fmla="*/ 861089 w 6857455"/>
              <a:gd name="connsiteY81" fmla="*/ 76304 h 874716"/>
              <a:gd name="connsiteX82" fmla="*/ 759168 w 6857455"/>
              <a:gd name="connsiteY82" fmla="*/ 104689 h 874716"/>
              <a:gd name="connsiteX83" fmla="*/ 723735 w 6857455"/>
              <a:gd name="connsiteY83" fmla="*/ 140696 h 874716"/>
              <a:gd name="connsiteX84" fmla="*/ 647532 w 6857455"/>
              <a:gd name="connsiteY84" fmla="*/ 147934 h 874716"/>
              <a:gd name="connsiteX85" fmla="*/ 552659 w 6857455"/>
              <a:gd name="connsiteY85" fmla="*/ 95926 h 874716"/>
              <a:gd name="connsiteX86" fmla="*/ 541800 w 6857455"/>
              <a:gd name="connsiteY86" fmla="*/ 97640 h 874716"/>
              <a:gd name="connsiteX87" fmla="*/ 375107 w 6857455"/>
              <a:gd name="connsiteY87" fmla="*/ 123169 h 874716"/>
              <a:gd name="connsiteX88" fmla="*/ 273567 w 6857455"/>
              <a:gd name="connsiteY88" fmla="*/ 145458 h 874716"/>
              <a:gd name="connsiteX89" fmla="*/ 264043 w 6857455"/>
              <a:gd name="connsiteY89" fmla="*/ 154792 h 874716"/>
              <a:gd name="connsiteX90" fmla="*/ 169360 w 6857455"/>
              <a:gd name="connsiteY90" fmla="*/ 177273 h 874716"/>
              <a:gd name="connsiteX91" fmla="*/ 89347 w 6857455"/>
              <a:gd name="connsiteY91" fmla="*/ 157460 h 874716"/>
              <a:gd name="connsiteX92" fmla="*/ 34291 w 6857455"/>
              <a:gd name="connsiteY92" fmla="*/ 145268 h 874716"/>
              <a:gd name="connsiteX93" fmla="*/ 0 w 6857455"/>
              <a:gd name="connsiteY93" fmla="*/ 142056 h 874716"/>
              <a:gd name="connsiteX94" fmla="*/ 0 w 6857455"/>
              <a:gd name="connsiteY94" fmla="*/ 849556 h 874716"/>
              <a:gd name="connsiteX95" fmla="*/ 60652 w 6857455"/>
              <a:gd name="connsiteY95" fmla="*/ 844783 h 874716"/>
              <a:gd name="connsiteX96" fmla="*/ 119068 w 6857455"/>
              <a:gd name="connsiteY96" fmla="*/ 827281 h 874716"/>
              <a:gd name="connsiteX97" fmla="*/ 171840 w 6857455"/>
              <a:gd name="connsiteY97" fmla="*/ 804420 h 874716"/>
              <a:gd name="connsiteX98" fmla="*/ 274329 w 6857455"/>
              <a:gd name="connsiteY98" fmla="*/ 794324 h 874716"/>
              <a:gd name="connsiteX99" fmla="*/ 306715 w 6857455"/>
              <a:gd name="connsiteY99" fmla="*/ 788798 h 874716"/>
              <a:gd name="connsiteX100" fmla="*/ 393967 w 6857455"/>
              <a:gd name="connsiteY100" fmla="*/ 765937 h 874716"/>
              <a:gd name="connsiteX101" fmla="*/ 493793 w 6857455"/>
              <a:gd name="connsiteY101" fmla="*/ 725549 h 874716"/>
              <a:gd name="connsiteX102" fmla="*/ 546373 w 6857455"/>
              <a:gd name="connsiteY102" fmla="*/ 740600 h 874716"/>
              <a:gd name="connsiteX103" fmla="*/ 730211 w 6857455"/>
              <a:gd name="connsiteY103" fmla="*/ 698116 h 874716"/>
              <a:gd name="connsiteX104" fmla="*/ 784889 w 6857455"/>
              <a:gd name="connsiteY104" fmla="*/ 676018 h 874716"/>
              <a:gd name="connsiteX105" fmla="*/ 800509 w 6857455"/>
              <a:gd name="connsiteY105" fmla="*/ 661349 h 874716"/>
              <a:gd name="connsiteX106" fmla="*/ 857661 w 6857455"/>
              <a:gd name="connsiteY106" fmla="*/ 626868 h 874716"/>
              <a:gd name="connsiteX107" fmla="*/ 949102 w 6857455"/>
              <a:gd name="connsiteY107" fmla="*/ 614676 h 874716"/>
              <a:gd name="connsiteX108" fmla="*/ 960342 w 6857455"/>
              <a:gd name="connsiteY108" fmla="*/ 607435 h 874716"/>
              <a:gd name="connsiteX109" fmla="*/ 977109 w 6857455"/>
              <a:gd name="connsiteY109" fmla="*/ 595815 h 874716"/>
              <a:gd name="connsiteX110" fmla="*/ 1071218 w 6857455"/>
              <a:gd name="connsiteY110" fmla="*/ 575240 h 874716"/>
              <a:gd name="connsiteX111" fmla="*/ 1091983 w 6857455"/>
              <a:gd name="connsiteY111" fmla="*/ 568764 h 874716"/>
              <a:gd name="connsiteX112" fmla="*/ 1109321 w 6857455"/>
              <a:gd name="connsiteY112" fmla="*/ 557904 h 874716"/>
              <a:gd name="connsiteX113" fmla="*/ 1162279 w 6857455"/>
              <a:gd name="connsiteY113" fmla="*/ 532949 h 874716"/>
              <a:gd name="connsiteX114" fmla="*/ 1206097 w 6857455"/>
              <a:gd name="connsiteY114" fmla="*/ 532187 h 874716"/>
              <a:gd name="connsiteX115" fmla="*/ 1266867 w 6857455"/>
              <a:gd name="connsiteY115" fmla="*/ 518088 h 874716"/>
              <a:gd name="connsiteX116" fmla="*/ 1380219 w 6857455"/>
              <a:gd name="connsiteY116" fmla="*/ 504182 h 874716"/>
              <a:gd name="connsiteX117" fmla="*/ 1403461 w 6857455"/>
              <a:gd name="connsiteY117" fmla="*/ 496180 h 874716"/>
              <a:gd name="connsiteX118" fmla="*/ 1544054 w 6857455"/>
              <a:gd name="connsiteY118" fmla="*/ 458268 h 874716"/>
              <a:gd name="connsiteX119" fmla="*/ 1656644 w 6857455"/>
              <a:gd name="connsiteY119" fmla="*/ 459032 h 874716"/>
              <a:gd name="connsiteX120" fmla="*/ 1665406 w 6857455"/>
              <a:gd name="connsiteY120" fmla="*/ 460747 h 874716"/>
              <a:gd name="connsiteX121" fmla="*/ 1708461 w 6857455"/>
              <a:gd name="connsiteY121" fmla="*/ 473318 h 874716"/>
              <a:gd name="connsiteX122" fmla="*/ 1775140 w 6857455"/>
              <a:gd name="connsiteY122" fmla="*/ 469891 h 874716"/>
              <a:gd name="connsiteX123" fmla="*/ 1821051 w 6857455"/>
              <a:gd name="connsiteY123" fmla="*/ 452554 h 874716"/>
              <a:gd name="connsiteX124" fmla="*/ 1878203 w 6857455"/>
              <a:gd name="connsiteY124" fmla="*/ 451792 h 874716"/>
              <a:gd name="connsiteX125" fmla="*/ 1943547 w 6857455"/>
              <a:gd name="connsiteY125" fmla="*/ 462651 h 874716"/>
              <a:gd name="connsiteX126" fmla="*/ 1972884 w 6857455"/>
              <a:gd name="connsiteY126" fmla="*/ 464937 h 874716"/>
              <a:gd name="connsiteX127" fmla="*/ 2053469 w 6857455"/>
              <a:gd name="connsiteY127" fmla="*/ 487417 h 874716"/>
              <a:gd name="connsiteX128" fmla="*/ 2101477 w 6857455"/>
              <a:gd name="connsiteY128" fmla="*/ 481893 h 874716"/>
              <a:gd name="connsiteX129" fmla="*/ 2148722 w 6857455"/>
              <a:gd name="connsiteY129" fmla="*/ 467033 h 874716"/>
              <a:gd name="connsiteX130" fmla="*/ 2179011 w 6857455"/>
              <a:gd name="connsiteY130" fmla="*/ 452744 h 874716"/>
              <a:gd name="connsiteX131" fmla="*/ 2240165 w 6857455"/>
              <a:gd name="connsiteY131" fmla="*/ 442648 h 874716"/>
              <a:gd name="connsiteX132" fmla="*/ 2251404 w 6857455"/>
              <a:gd name="connsiteY132" fmla="*/ 444172 h 874716"/>
              <a:gd name="connsiteX133" fmla="*/ 2433912 w 6857455"/>
              <a:gd name="connsiteY133" fmla="*/ 456746 h 874716"/>
              <a:gd name="connsiteX134" fmla="*/ 2506302 w 6857455"/>
              <a:gd name="connsiteY134" fmla="*/ 476939 h 874716"/>
              <a:gd name="connsiteX135" fmla="*/ 2521735 w 6857455"/>
              <a:gd name="connsiteY135" fmla="*/ 479415 h 874716"/>
              <a:gd name="connsiteX136" fmla="*/ 2675854 w 6857455"/>
              <a:gd name="connsiteY136" fmla="*/ 502086 h 874716"/>
              <a:gd name="connsiteX137" fmla="*/ 2692998 w 6857455"/>
              <a:gd name="connsiteY137" fmla="*/ 503038 h 874716"/>
              <a:gd name="connsiteX138" fmla="*/ 2740816 w 6857455"/>
              <a:gd name="connsiteY138" fmla="*/ 499037 h 874716"/>
              <a:gd name="connsiteX139" fmla="*/ 2853596 w 6857455"/>
              <a:gd name="connsiteY139" fmla="*/ 540187 h 874716"/>
              <a:gd name="connsiteX140" fmla="*/ 2966565 w 6857455"/>
              <a:gd name="connsiteY140" fmla="*/ 554286 h 874716"/>
              <a:gd name="connsiteX141" fmla="*/ 3028671 w 6857455"/>
              <a:gd name="connsiteY141" fmla="*/ 554094 h 874716"/>
              <a:gd name="connsiteX142" fmla="*/ 3073059 w 6857455"/>
              <a:gd name="connsiteY142" fmla="*/ 564192 h 874716"/>
              <a:gd name="connsiteX143" fmla="*/ 3182219 w 6857455"/>
              <a:gd name="connsiteY143" fmla="*/ 594862 h 874716"/>
              <a:gd name="connsiteX144" fmla="*/ 3233656 w 6857455"/>
              <a:gd name="connsiteY144" fmla="*/ 599625 h 874716"/>
              <a:gd name="connsiteX145" fmla="*/ 3288332 w 6857455"/>
              <a:gd name="connsiteY145" fmla="*/ 609914 h 874716"/>
              <a:gd name="connsiteX146" fmla="*/ 3423591 w 6857455"/>
              <a:gd name="connsiteY146" fmla="*/ 656015 h 874716"/>
              <a:gd name="connsiteX147" fmla="*/ 3534084 w 6857455"/>
              <a:gd name="connsiteY147" fmla="*/ 653349 h 874716"/>
              <a:gd name="connsiteX148" fmla="*/ 3604571 w 6857455"/>
              <a:gd name="connsiteY148" fmla="*/ 653918 h 874716"/>
              <a:gd name="connsiteX149" fmla="*/ 3688586 w 6857455"/>
              <a:gd name="connsiteY149" fmla="*/ 669160 h 874716"/>
              <a:gd name="connsiteX150" fmla="*/ 3757358 w 6857455"/>
              <a:gd name="connsiteY150" fmla="*/ 691450 h 874716"/>
              <a:gd name="connsiteX151" fmla="*/ 3852421 w 6857455"/>
              <a:gd name="connsiteY151" fmla="*/ 709167 h 874716"/>
              <a:gd name="connsiteX152" fmla="*/ 3947104 w 6857455"/>
              <a:gd name="connsiteY152" fmla="*/ 743267 h 874716"/>
              <a:gd name="connsiteX153" fmla="*/ 4013208 w 6857455"/>
              <a:gd name="connsiteY153" fmla="*/ 769367 h 874716"/>
              <a:gd name="connsiteX154" fmla="*/ 4105222 w 6857455"/>
              <a:gd name="connsiteY154" fmla="*/ 792417 h 874716"/>
              <a:gd name="connsiteX155" fmla="*/ 4246006 w 6857455"/>
              <a:gd name="connsiteY155" fmla="*/ 808610 h 874716"/>
              <a:gd name="connsiteX156" fmla="*/ 4310779 w 6857455"/>
              <a:gd name="connsiteY156" fmla="*/ 810326 h 874716"/>
              <a:gd name="connsiteX157" fmla="*/ 4413272 w 6857455"/>
              <a:gd name="connsiteY157" fmla="*/ 848235 h 874716"/>
              <a:gd name="connsiteX158" fmla="*/ 4457087 w 6857455"/>
              <a:gd name="connsiteY158" fmla="*/ 866524 h 874716"/>
              <a:gd name="connsiteX159" fmla="*/ 4496523 w 6857455"/>
              <a:gd name="connsiteY159" fmla="*/ 851284 h 874716"/>
              <a:gd name="connsiteX160" fmla="*/ 4522050 w 6857455"/>
              <a:gd name="connsiteY160" fmla="*/ 833757 h 874716"/>
              <a:gd name="connsiteX161" fmla="*/ 4602824 w 6857455"/>
              <a:gd name="connsiteY161" fmla="*/ 848618 h 874716"/>
              <a:gd name="connsiteX162" fmla="*/ 4688553 w 6857455"/>
              <a:gd name="connsiteY162" fmla="*/ 864238 h 874716"/>
              <a:gd name="connsiteX163" fmla="*/ 4749895 w 6857455"/>
              <a:gd name="connsiteY163" fmla="*/ 874716 h 874716"/>
              <a:gd name="connsiteX164" fmla="*/ 4826480 w 6857455"/>
              <a:gd name="connsiteY164" fmla="*/ 866334 h 874716"/>
              <a:gd name="connsiteX165" fmla="*/ 4886870 w 6857455"/>
              <a:gd name="connsiteY165" fmla="*/ 862906 h 874716"/>
              <a:gd name="connsiteX166" fmla="*/ 4935639 w 6857455"/>
              <a:gd name="connsiteY166" fmla="*/ 853190 h 874716"/>
              <a:gd name="connsiteX167" fmla="*/ 4952784 w 6857455"/>
              <a:gd name="connsiteY167" fmla="*/ 847473 h 874716"/>
              <a:gd name="connsiteX168" fmla="*/ 5088617 w 6857455"/>
              <a:gd name="connsiteY168" fmla="*/ 802896 h 874716"/>
              <a:gd name="connsiteX169" fmla="*/ 5233781 w 6857455"/>
              <a:gd name="connsiteY169" fmla="*/ 767271 h 874716"/>
              <a:gd name="connsiteX170" fmla="*/ 5327893 w 6857455"/>
              <a:gd name="connsiteY170" fmla="*/ 789752 h 874716"/>
              <a:gd name="connsiteX171" fmla="*/ 5362946 w 6857455"/>
              <a:gd name="connsiteY171" fmla="*/ 789370 h 874716"/>
              <a:gd name="connsiteX172" fmla="*/ 5524115 w 6857455"/>
              <a:gd name="connsiteY172" fmla="*/ 794514 h 874716"/>
              <a:gd name="connsiteX173" fmla="*/ 5552500 w 6857455"/>
              <a:gd name="connsiteY173" fmla="*/ 800038 h 874716"/>
              <a:gd name="connsiteX174" fmla="*/ 5705857 w 6857455"/>
              <a:gd name="connsiteY174" fmla="*/ 777367 h 874716"/>
              <a:gd name="connsiteX175" fmla="*/ 5761485 w 6857455"/>
              <a:gd name="connsiteY175" fmla="*/ 773557 h 874716"/>
              <a:gd name="connsiteX176" fmla="*/ 5812731 w 6857455"/>
              <a:gd name="connsiteY176" fmla="*/ 767271 h 874716"/>
              <a:gd name="connsiteX177" fmla="*/ 5884361 w 6857455"/>
              <a:gd name="connsiteY177" fmla="*/ 765747 h 874716"/>
              <a:gd name="connsiteX178" fmla="*/ 5958660 w 6857455"/>
              <a:gd name="connsiteY178" fmla="*/ 768605 h 874716"/>
              <a:gd name="connsiteX179" fmla="*/ 6041528 w 6857455"/>
              <a:gd name="connsiteY179" fmla="*/ 768033 h 874716"/>
              <a:gd name="connsiteX180" fmla="*/ 6074297 w 6857455"/>
              <a:gd name="connsiteY180" fmla="*/ 763081 h 874716"/>
              <a:gd name="connsiteX181" fmla="*/ 6162880 w 6857455"/>
              <a:gd name="connsiteY181" fmla="*/ 766509 h 874716"/>
              <a:gd name="connsiteX182" fmla="*/ 6209364 w 6857455"/>
              <a:gd name="connsiteY182" fmla="*/ 760795 h 874716"/>
              <a:gd name="connsiteX183" fmla="*/ 6285948 w 6857455"/>
              <a:gd name="connsiteY183" fmla="*/ 759651 h 874716"/>
              <a:gd name="connsiteX184" fmla="*/ 6310905 w 6857455"/>
              <a:gd name="connsiteY184" fmla="*/ 758316 h 874716"/>
              <a:gd name="connsiteX185" fmla="*/ 6333194 w 6857455"/>
              <a:gd name="connsiteY185" fmla="*/ 757554 h 874716"/>
              <a:gd name="connsiteX186" fmla="*/ 6409586 w 6857455"/>
              <a:gd name="connsiteY186" fmla="*/ 773177 h 874716"/>
              <a:gd name="connsiteX187" fmla="*/ 6477407 w 6857455"/>
              <a:gd name="connsiteY187" fmla="*/ 774129 h 874716"/>
              <a:gd name="connsiteX188" fmla="*/ 6596283 w 6857455"/>
              <a:gd name="connsiteY188" fmla="*/ 786703 h 874716"/>
              <a:gd name="connsiteX189" fmla="*/ 6622573 w 6857455"/>
              <a:gd name="connsiteY189" fmla="*/ 782321 h 874716"/>
              <a:gd name="connsiteX190" fmla="*/ 6704872 w 6857455"/>
              <a:gd name="connsiteY190" fmla="*/ 780607 h 874716"/>
              <a:gd name="connsiteX191" fmla="*/ 6751738 w 6857455"/>
              <a:gd name="connsiteY191" fmla="*/ 779273 h 874716"/>
              <a:gd name="connsiteX192" fmla="*/ 6809650 w 6857455"/>
              <a:gd name="connsiteY192" fmla="*/ 788417 h 874716"/>
              <a:gd name="connsiteX193" fmla="*/ 6832976 w 6857455"/>
              <a:gd name="connsiteY193" fmla="*/ 800428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6857455" h="874716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7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blipFill dpi="0" rotWithShape="1">
            <a:blip r:embed="rId3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7537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25166D1-1B21-4128-AC42-61745528E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9B8800-F13D-11B9-77D4-89917D0A9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1825" y="1641752"/>
            <a:ext cx="4391024" cy="1323439"/>
          </a:xfrm>
        </p:spPr>
        <p:txBody>
          <a:bodyPr anchor="t">
            <a:normAutofit/>
          </a:bodyPr>
          <a:lstStyle/>
          <a:p>
            <a:r>
              <a:rPr lang="en-US" sz="3100">
                <a:solidFill>
                  <a:schemeClr val="bg1"/>
                </a:solidFill>
              </a:rPr>
              <a:t>Communicate the Gospel Through Visitation</a:t>
            </a:r>
          </a:p>
        </p:txBody>
      </p:sp>
      <p:pic>
        <p:nvPicPr>
          <p:cNvPr id="5" name="Content Placeholder 4" descr="Graffiti on a wall&#10;&#10;Description automatically generated with medium confidence">
            <a:extLst>
              <a:ext uri="{FF2B5EF4-FFF2-40B4-BE49-F238E27FC236}">
                <a16:creationId xmlns:a16="http://schemas.microsoft.com/office/drawing/2014/main" id="{4F536FAA-127B-0C74-AC76-A87C895876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6" r="23102"/>
          <a:stretch/>
        </p:blipFill>
        <p:spPr>
          <a:xfrm>
            <a:off x="20" y="2"/>
            <a:ext cx="6186992" cy="6857998"/>
          </a:xfrm>
          <a:custGeom>
            <a:avLst/>
            <a:gdLst/>
            <a:ahLst/>
            <a:cxnLst/>
            <a:rect l="l" t="t" r="r" b="b"/>
            <a:pathLst>
              <a:path w="6187012" h="6857998">
                <a:moveTo>
                  <a:pt x="5434855" y="6118149"/>
                </a:moveTo>
                <a:cubicBezTo>
                  <a:pt x="5441404" y="6124102"/>
                  <a:pt x="5449025" y="6129341"/>
                  <a:pt x="5456075" y="6133723"/>
                </a:cubicBezTo>
                <a:cubicBezTo>
                  <a:pt x="5463218" y="6138152"/>
                  <a:pt x="5468564" y="6143474"/>
                  <a:pt x="5472234" y="6149380"/>
                </a:cubicBezTo>
                <a:lnTo>
                  <a:pt x="5477710" y="6166562"/>
                </a:lnTo>
                <a:lnTo>
                  <a:pt x="5472234" y="6149379"/>
                </a:lnTo>
                <a:cubicBezTo>
                  <a:pt x="5468564" y="6143474"/>
                  <a:pt x="5463218" y="6138152"/>
                  <a:pt x="5456075" y="6133722"/>
                </a:cubicBezTo>
                <a:cubicBezTo>
                  <a:pt x="5449025" y="6129341"/>
                  <a:pt x="5441404" y="6124102"/>
                  <a:pt x="5434855" y="6118149"/>
                </a:cubicBezTo>
                <a:close/>
                <a:moveTo>
                  <a:pt x="5343013" y="4941372"/>
                </a:moveTo>
                <a:lnTo>
                  <a:pt x="5346342" y="4950869"/>
                </a:lnTo>
                <a:lnTo>
                  <a:pt x="5356027" y="4991382"/>
                </a:lnTo>
                <a:lnTo>
                  <a:pt x="5346342" y="4950868"/>
                </a:lnTo>
                <a:close/>
                <a:moveTo>
                  <a:pt x="5346951" y="4749807"/>
                </a:moveTo>
                <a:cubicBezTo>
                  <a:pt x="5334815" y="4762826"/>
                  <a:pt x="5333958" y="4781365"/>
                  <a:pt x="5332244" y="4799797"/>
                </a:cubicBezTo>
                <a:cubicBezTo>
                  <a:pt x="5333958" y="4781365"/>
                  <a:pt x="5334815" y="4762827"/>
                  <a:pt x="5346951" y="4749807"/>
                </a:cubicBezTo>
                <a:close/>
                <a:moveTo>
                  <a:pt x="5364750" y="4543185"/>
                </a:moveTo>
                <a:cubicBezTo>
                  <a:pt x="5365727" y="4548281"/>
                  <a:pt x="5367775" y="4553662"/>
                  <a:pt x="5370156" y="4557092"/>
                </a:cubicBezTo>
                <a:cubicBezTo>
                  <a:pt x="5381776" y="4573618"/>
                  <a:pt x="5390563" y="4588275"/>
                  <a:pt x="5396519" y="4602021"/>
                </a:cubicBezTo>
                <a:cubicBezTo>
                  <a:pt x="5390563" y="4588275"/>
                  <a:pt x="5381776" y="4573618"/>
                  <a:pt x="5370156" y="4557091"/>
                </a:cubicBezTo>
                <a:close/>
                <a:moveTo>
                  <a:pt x="5830968" y="2819253"/>
                </a:moveTo>
                <a:lnTo>
                  <a:pt x="5842611" y="2827484"/>
                </a:lnTo>
                <a:lnTo>
                  <a:pt x="5842613" y="2827486"/>
                </a:lnTo>
                <a:lnTo>
                  <a:pt x="5871116" y="2861156"/>
                </a:lnTo>
                <a:lnTo>
                  <a:pt x="5861462" y="2842392"/>
                </a:lnTo>
                <a:lnTo>
                  <a:pt x="5842613" y="2827486"/>
                </a:lnTo>
                <a:lnTo>
                  <a:pt x="5842611" y="2827483"/>
                </a:lnTo>
                <a:close/>
                <a:moveTo>
                  <a:pt x="5761313" y="1974015"/>
                </a:moveTo>
                <a:lnTo>
                  <a:pt x="5754799" y="1999763"/>
                </a:lnTo>
                <a:cubicBezTo>
                  <a:pt x="5750990" y="2008056"/>
                  <a:pt x="5745310" y="2016020"/>
                  <a:pt x="5737071" y="2023547"/>
                </a:cubicBezTo>
                <a:cubicBezTo>
                  <a:pt x="5753550" y="2008497"/>
                  <a:pt x="5759789" y="1991685"/>
                  <a:pt x="5761313" y="1974015"/>
                </a:cubicBezTo>
                <a:close/>
                <a:moveTo>
                  <a:pt x="5744119" y="1768838"/>
                </a:moveTo>
                <a:cubicBezTo>
                  <a:pt x="5739738" y="1774411"/>
                  <a:pt x="5736975" y="1779948"/>
                  <a:pt x="5735518" y="1785412"/>
                </a:cubicBezTo>
                <a:lnTo>
                  <a:pt x="5734738" y="1801558"/>
                </a:lnTo>
                <a:cubicBezTo>
                  <a:pt x="5733070" y="1790986"/>
                  <a:pt x="5735356" y="1779981"/>
                  <a:pt x="5744119" y="1768838"/>
                </a:cubicBezTo>
                <a:close/>
                <a:moveTo>
                  <a:pt x="5853708" y="520953"/>
                </a:moveTo>
                <a:lnTo>
                  <a:pt x="5846981" y="549926"/>
                </a:lnTo>
                <a:lnTo>
                  <a:pt x="5840726" y="566616"/>
                </a:lnTo>
                <a:lnTo>
                  <a:pt x="5834776" y="581804"/>
                </a:lnTo>
                <a:lnTo>
                  <a:pt x="5834358" y="583595"/>
                </a:lnTo>
                <a:lnTo>
                  <a:pt x="5832183" y="589388"/>
                </a:lnTo>
                <a:cubicBezTo>
                  <a:pt x="5829783" y="597005"/>
                  <a:pt x="5828025" y="604728"/>
                  <a:pt x="5827560" y="612658"/>
                </a:cubicBezTo>
                <a:lnTo>
                  <a:pt x="5834358" y="583595"/>
                </a:lnTo>
                <a:lnTo>
                  <a:pt x="5840674" y="566754"/>
                </a:lnTo>
                <a:lnTo>
                  <a:pt x="5840726" y="566616"/>
                </a:lnTo>
                <a:lnTo>
                  <a:pt x="5846564" y="551717"/>
                </a:lnTo>
                <a:lnTo>
                  <a:pt x="5846981" y="549926"/>
                </a:lnTo>
                <a:lnTo>
                  <a:pt x="5849145" y="544146"/>
                </a:lnTo>
                <a:cubicBezTo>
                  <a:pt x="5851532" y="536547"/>
                  <a:pt x="5853271" y="528850"/>
                  <a:pt x="5853708" y="520953"/>
                </a:cubicBezTo>
                <a:close/>
                <a:moveTo>
                  <a:pt x="5802605" y="268794"/>
                </a:moveTo>
                <a:cubicBezTo>
                  <a:pt x="5800080" y="279176"/>
                  <a:pt x="5798377" y="289296"/>
                  <a:pt x="5797729" y="299164"/>
                </a:cubicBezTo>
                <a:cubicBezTo>
                  <a:pt x="5797080" y="309031"/>
                  <a:pt x="5797485" y="318646"/>
                  <a:pt x="5799176" y="328017"/>
                </a:cubicBezTo>
                <a:close/>
                <a:moveTo>
                  <a:pt x="0" y="0"/>
                </a:moveTo>
                <a:lnTo>
                  <a:pt x="6120021" y="0"/>
                </a:lnTo>
                <a:lnTo>
                  <a:pt x="6115806" y="24480"/>
                </a:lnTo>
                <a:cubicBezTo>
                  <a:pt x="6113321" y="32636"/>
                  <a:pt x="6109559" y="40471"/>
                  <a:pt x="6103795" y="47806"/>
                </a:cubicBezTo>
                <a:cubicBezTo>
                  <a:pt x="6088935" y="66857"/>
                  <a:pt x="6092364" y="85336"/>
                  <a:pt x="6094651" y="105718"/>
                </a:cubicBezTo>
                <a:cubicBezTo>
                  <a:pt x="6096365" y="121150"/>
                  <a:pt x="6095794" y="136963"/>
                  <a:pt x="6095986" y="152584"/>
                </a:cubicBezTo>
                <a:cubicBezTo>
                  <a:pt x="6096555" y="180017"/>
                  <a:pt x="6096746" y="207450"/>
                  <a:pt x="6097699" y="234883"/>
                </a:cubicBezTo>
                <a:cubicBezTo>
                  <a:pt x="6098079" y="243648"/>
                  <a:pt x="6102844" y="252600"/>
                  <a:pt x="6102082" y="261173"/>
                </a:cubicBezTo>
                <a:cubicBezTo>
                  <a:pt x="6098461" y="300800"/>
                  <a:pt x="6092746" y="340425"/>
                  <a:pt x="6089507" y="380050"/>
                </a:cubicBezTo>
                <a:cubicBezTo>
                  <a:pt x="6087603" y="402529"/>
                  <a:pt x="6091220" y="425581"/>
                  <a:pt x="6088555" y="447870"/>
                </a:cubicBezTo>
                <a:cubicBezTo>
                  <a:pt x="6085507" y="473587"/>
                  <a:pt x="6077697" y="498733"/>
                  <a:pt x="6072932" y="524262"/>
                </a:cubicBezTo>
                <a:cubicBezTo>
                  <a:pt x="6071600" y="531310"/>
                  <a:pt x="6073315" y="539121"/>
                  <a:pt x="6073694" y="546552"/>
                </a:cubicBezTo>
                <a:cubicBezTo>
                  <a:pt x="6074076" y="554933"/>
                  <a:pt x="6074838" y="563125"/>
                  <a:pt x="6075029" y="571508"/>
                </a:cubicBezTo>
                <a:cubicBezTo>
                  <a:pt x="6075411" y="597037"/>
                  <a:pt x="6074838" y="622564"/>
                  <a:pt x="6076173" y="648092"/>
                </a:cubicBezTo>
                <a:cubicBezTo>
                  <a:pt x="6076934" y="663713"/>
                  <a:pt x="6084744" y="680096"/>
                  <a:pt x="6081886" y="694576"/>
                </a:cubicBezTo>
                <a:cubicBezTo>
                  <a:pt x="6076363" y="724104"/>
                  <a:pt x="6088745" y="753633"/>
                  <a:pt x="6078459" y="783158"/>
                </a:cubicBezTo>
                <a:cubicBezTo>
                  <a:pt x="6075411" y="792306"/>
                  <a:pt x="6083031" y="804877"/>
                  <a:pt x="6083411" y="815929"/>
                </a:cubicBezTo>
                <a:cubicBezTo>
                  <a:pt x="6084363" y="843552"/>
                  <a:pt x="6084173" y="871173"/>
                  <a:pt x="6083983" y="898797"/>
                </a:cubicBezTo>
                <a:cubicBezTo>
                  <a:pt x="6083793" y="923562"/>
                  <a:pt x="6086459" y="949281"/>
                  <a:pt x="6081125" y="973095"/>
                </a:cubicBezTo>
                <a:cubicBezTo>
                  <a:pt x="6075411" y="998052"/>
                  <a:pt x="6076173" y="1020529"/>
                  <a:pt x="6082649" y="1044725"/>
                </a:cubicBezTo>
                <a:cubicBezTo>
                  <a:pt x="6087031" y="1061298"/>
                  <a:pt x="6087603" y="1078826"/>
                  <a:pt x="6088935" y="1095972"/>
                </a:cubicBezTo>
                <a:cubicBezTo>
                  <a:pt x="6090459" y="1114449"/>
                  <a:pt x="6086459" y="1134834"/>
                  <a:pt x="6092746" y="1151600"/>
                </a:cubicBezTo>
                <a:cubicBezTo>
                  <a:pt x="6111415" y="1201512"/>
                  <a:pt x="6115415" y="1252757"/>
                  <a:pt x="6115415" y="1304955"/>
                </a:cubicBezTo>
                <a:cubicBezTo>
                  <a:pt x="6115415" y="1314483"/>
                  <a:pt x="6112750" y="1324198"/>
                  <a:pt x="6109892" y="1333341"/>
                </a:cubicBezTo>
                <a:cubicBezTo>
                  <a:pt x="6092746" y="1386684"/>
                  <a:pt x="6094269" y="1440216"/>
                  <a:pt x="6104748" y="1494509"/>
                </a:cubicBezTo>
                <a:cubicBezTo>
                  <a:pt x="6107034" y="1505751"/>
                  <a:pt x="6107415" y="1518324"/>
                  <a:pt x="6105130" y="1529563"/>
                </a:cubicBezTo>
                <a:cubicBezTo>
                  <a:pt x="6098461" y="1561189"/>
                  <a:pt x="6087411" y="1591859"/>
                  <a:pt x="6082649" y="1623675"/>
                </a:cubicBezTo>
                <a:cubicBezTo>
                  <a:pt x="6074838" y="1676253"/>
                  <a:pt x="6101126" y="1721785"/>
                  <a:pt x="6118274" y="1768838"/>
                </a:cubicBezTo>
                <a:cubicBezTo>
                  <a:pt x="6134467" y="1813610"/>
                  <a:pt x="6171044" y="1851709"/>
                  <a:pt x="6162851" y="1904673"/>
                </a:cubicBezTo>
                <a:cubicBezTo>
                  <a:pt x="6162090" y="1910004"/>
                  <a:pt x="6167233" y="1915912"/>
                  <a:pt x="6168567" y="1921817"/>
                </a:cubicBezTo>
                <a:cubicBezTo>
                  <a:pt x="6172188" y="1938009"/>
                  <a:pt x="6176566" y="1954202"/>
                  <a:pt x="6178283" y="1970586"/>
                </a:cubicBezTo>
                <a:cubicBezTo>
                  <a:pt x="6180570" y="1990589"/>
                  <a:pt x="6179809" y="2010974"/>
                  <a:pt x="6181713" y="2030977"/>
                </a:cubicBezTo>
                <a:cubicBezTo>
                  <a:pt x="6182856" y="2043835"/>
                  <a:pt x="6184951" y="2056600"/>
                  <a:pt x="6186761" y="2069340"/>
                </a:cubicBezTo>
                <a:lnTo>
                  <a:pt x="6187012" y="2072225"/>
                </a:lnTo>
                <a:lnTo>
                  <a:pt x="6187012" y="2131532"/>
                </a:lnTo>
                <a:lnTo>
                  <a:pt x="6186141" y="2138304"/>
                </a:lnTo>
                <a:cubicBezTo>
                  <a:pt x="6183950" y="2148519"/>
                  <a:pt x="6181332" y="2158712"/>
                  <a:pt x="6179617" y="2168903"/>
                </a:cubicBezTo>
                <a:cubicBezTo>
                  <a:pt x="6174854" y="2197670"/>
                  <a:pt x="6176188" y="2229296"/>
                  <a:pt x="6163995" y="2254633"/>
                </a:cubicBezTo>
                <a:cubicBezTo>
                  <a:pt x="6151041" y="2281683"/>
                  <a:pt x="6145135" y="2307402"/>
                  <a:pt x="6149135" y="2335405"/>
                </a:cubicBezTo>
                <a:cubicBezTo>
                  <a:pt x="6150469" y="2344741"/>
                  <a:pt x="6158471" y="2356744"/>
                  <a:pt x="6166661" y="2360933"/>
                </a:cubicBezTo>
                <a:cubicBezTo>
                  <a:pt x="6184950" y="2370270"/>
                  <a:pt x="6188190" y="2383032"/>
                  <a:pt x="6181902" y="2400369"/>
                </a:cubicBezTo>
                <a:cubicBezTo>
                  <a:pt x="6176566" y="2415420"/>
                  <a:pt x="6173901" y="2433897"/>
                  <a:pt x="6163613" y="2444184"/>
                </a:cubicBezTo>
                <a:cubicBezTo>
                  <a:pt x="6134467" y="2473333"/>
                  <a:pt x="6133515" y="2510483"/>
                  <a:pt x="6125705" y="2546678"/>
                </a:cubicBezTo>
                <a:cubicBezTo>
                  <a:pt x="6120940" y="2568774"/>
                  <a:pt x="6120750" y="2589352"/>
                  <a:pt x="6123988" y="2611450"/>
                </a:cubicBezTo>
                <a:cubicBezTo>
                  <a:pt x="6131227" y="2659455"/>
                  <a:pt x="6120940" y="2706131"/>
                  <a:pt x="6107796" y="2752235"/>
                </a:cubicBezTo>
                <a:cubicBezTo>
                  <a:pt x="6099034" y="2782716"/>
                  <a:pt x="6093699" y="2813958"/>
                  <a:pt x="6084744" y="2844248"/>
                </a:cubicBezTo>
                <a:cubicBezTo>
                  <a:pt x="6077886" y="2866918"/>
                  <a:pt x="6069694" y="2889587"/>
                  <a:pt x="6058646" y="2910353"/>
                </a:cubicBezTo>
                <a:cubicBezTo>
                  <a:pt x="6042452" y="2940455"/>
                  <a:pt x="6018067" y="2966742"/>
                  <a:pt x="6024544" y="3005035"/>
                </a:cubicBezTo>
                <a:cubicBezTo>
                  <a:pt x="6030260" y="3038756"/>
                  <a:pt x="6018259" y="3069235"/>
                  <a:pt x="6006828" y="3100099"/>
                </a:cubicBezTo>
                <a:cubicBezTo>
                  <a:pt x="5998446" y="3122770"/>
                  <a:pt x="5989871" y="3145436"/>
                  <a:pt x="5984537" y="3168870"/>
                </a:cubicBezTo>
                <a:cubicBezTo>
                  <a:pt x="5978251" y="3196686"/>
                  <a:pt x="5980920" y="3228119"/>
                  <a:pt x="5969297" y="3252885"/>
                </a:cubicBezTo>
                <a:cubicBezTo>
                  <a:pt x="5957105" y="3278795"/>
                  <a:pt x="5965297" y="3300319"/>
                  <a:pt x="5968726" y="3323372"/>
                </a:cubicBezTo>
                <a:cubicBezTo>
                  <a:pt x="5974061" y="3360139"/>
                  <a:pt x="5983967" y="3396719"/>
                  <a:pt x="5971395" y="3433866"/>
                </a:cubicBezTo>
                <a:cubicBezTo>
                  <a:pt x="5956153" y="3479015"/>
                  <a:pt x="5939769" y="3523785"/>
                  <a:pt x="5925292" y="3569124"/>
                </a:cubicBezTo>
                <a:cubicBezTo>
                  <a:pt x="5919765" y="3586653"/>
                  <a:pt x="5917479" y="3605509"/>
                  <a:pt x="5915003" y="3623799"/>
                </a:cubicBezTo>
                <a:cubicBezTo>
                  <a:pt x="5912906" y="3641134"/>
                  <a:pt x="5918242" y="3661899"/>
                  <a:pt x="5910241" y="3675238"/>
                </a:cubicBezTo>
                <a:cubicBezTo>
                  <a:pt x="5889667" y="3709529"/>
                  <a:pt x="5879569" y="3744770"/>
                  <a:pt x="5879569" y="3784397"/>
                </a:cubicBezTo>
                <a:cubicBezTo>
                  <a:pt x="5879569" y="3799258"/>
                  <a:pt x="5870996" y="3813737"/>
                  <a:pt x="5869471" y="3828785"/>
                </a:cubicBezTo>
                <a:cubicBezTo>
                  <a:pt x="5867567" y="3849362"/>
                  <a:pt x="5862423" y="3872985"/>
                  <a:pt x="5869664" y="3890891"/>
                </a:cubicBezTo>
                <a:cubicBezTo>
                  <a:pt x="5886809" y="3932993"/>
                  <a:pt x="5872519" y="3967091"/>
                  <a:pt x="5855566" y="4003861"/>
                </a:cubicBezTo>
                <a:cubicBezTo>
                  <a:pt x="5838801" y="4040058"/>
                  <a:pt x="5825466" y="4078159"/>
                  <a:pt x="5814416" y="4116641"/>
                </a:cubicBezTo>
                <a:cubicBezTo>
                  <a:pt x="5810415" y="4131119"/>
                  <a:pt x="5817085" y="4148453"/>
                  <a:pt x="5818417" y="4164458"/>
                </a:cubicBezTo>
                <a:cubicBezTo>
                  <a:pt x="5818798" y="4170174"/>
                  <a:pt x="5819370" y="4176461"/>
                  <a:pt x="5817466" y="4181603"/>
                </a:cubicBezTo>
                <a:cubicBezTo>
                  <a:pt x="5799176" y="4231324"/>
                  <a:pt x="5785269" y="4281810"/>
                  <a:pt x="5794794" y="4335722"/>
                </a:cubicBezTo>
                <a:cubicBezTo>
                  <a:pt x="5795747" y="4340674"/>
                  <a:pt x="5793650" y="4346201"/>
                  <a:pt x="5792317" y="4351154"/>
                </a:cubicBezTo>
                <a:cubicBezTo>
                  <a:pt x="5785461" y="4375349"/>
                  <a:pt x="5774601" y="4398972"/>
                  <a:pt x="5772124" y="4423545"/>
                </a:cubicBezTo>
                <a:cubicBezTo>
                  <a:pt x="5766028" y="4484127"/>
                  <a:pt x="5763550" y="4545086"/>
                  <a:pt x="5759550" y="4606053"/>
                </a:cubicBezTo>
                <a:cubicBezTo>
                  <a:pt x="5759361" y="4609863"/>
                  <a:pt x="5759361" y="4613864"/>
                  <a:pt x="5758027" y="4617291"/>
                </a:cubicBezTo>
                <a:cubicBezTo>
                  <a:pt x="5749834" y="4639772"/>
                  <a:pt x="5752502" y="4659393"/>
                  <a:pt x="5768123" y="4678445"/>
                </a:cubicBezTo>
                <a:cubicBezTo>
                  <a:pt x="5774982" y="4686828"/>
                  <a:pt x="5778601" y="4698258"/>
                  <a:pt x="5782412" y="4708734"/>
                </a:cubicBezTo>
                <a:cubicBezTo>
                  <a:pt x="5788127" y="4724167"/>
                  <a:pt x="5793650" y="4739978"/>
                  <a:pt x="5797271" y="4755980"/>
                </a:cubicBezTo>
                <a:cubicBezTo>
                  <a:pt x="5800700" y="4771793"/>
                  <a:pt x="5805462" y="4788747"/>
                  <a:pt x="5802796" y="4803988"/>
                </a:cubicBezTo>
                <a:cubicBezTo>
                  <a:pt x="5798035" y="4831420"/>
                  <a:pt x="5787366" y="4857522"/>
                  <a:pt x="5780315" y="4884572"/>
                </a:cubicBezTo>
                <a:cubicBezTo>
                  <a:pt x="5777837" y="4893907"/>
                  <a:pt x="5778221" y="4904195"/>
                  <a:pt x="5778030" y="4913909"/>
                </a:cubicBezTo>
                <a:cubicBezTo>
                  <a:pt x="5777459" y="4936201"/>
                  <a:pt x="5782984" y="4959061"/>
                  <a:pt x="5767171" y="4979253"/>
                </a:cubicBezTo>
                <a:cubicBezTo>
                  <a:pt x="5752311" y="4997922"/>
                  <a:pt x="5756692" y="5016785"/>
                  <a:pt x="5767932" y="5036405"/>
                </a:cubicBezTo>
                <a:cubicBezTo>
                  <a:pt x="5775934" y="5050504"/>
                  <a:pt x="5782221" y="5066505"/>
                  <a:pt x="5785269" y="5082317"/>
                </a:cubicBezTo>
                <a:cubicBezTo>
                  <a:pt x="5789460" y="5104036"/>
                  <a:pt x="5791175" y="5125562"/>
                  <a:pt x="5788697" y="5148995"/>
                </a:cubicBezTo>
                <a:cubicBezTo>
                  <a:pt x="5786983" y="5165570"/>
                  <a:pt x="5786221" y="5179097"/>
                  <a:pt x="5776125" y="5192051"/>
                </a:cubicBezTo>
                <a:cubicBezTo>
                  <a:pt x="5774601" y="5194145"/>
                  <a:pt x="5774219" y="5197955"/>
                  <a:pt x="5774412" y="5200813"/>
                </a:cubicBezTo>
                <a:cubicBezTo>
                  <a:pt x="5777649" y="5238343"/>
                  <a:pt x="5775934" y="5275491"/>
                  <a:pt x="5773646" y="5313403"/>
                </a:cubicBezTo>
                <a:cubicBezTo>
                  <a:pt x="5770601" y="5361598"/>
                  <a:pt x="5779553" y="5412276"/>
                  <a:pt x="5811559" y="5453995"/>
                </a:cubicBezTo>
                <a:cubicBezTo>
                  <a:pt x="5816322" y="5460092"/>
                  <a:pt x="5818417" y="5469236"/>
                  <a:pt x="5819562" y="5477239"/>
                </a:cubicBezTo>
                <a:cubicBezTo>
                  <a:pt x="5824514" y="5514957"/>
                  <a:pt x="5827942" y="5552869"/>
                  <a:pt x="5833467" y="5590590"/>
                </a:cubicBezTo>
                <a:cubicBezTo>
                  <a:pt x="5836516" y="5611164"/>
                  <a:pt x="5839182" y="5632691"/>
                  <a:pt x="5847565" y="5651360"/>
                </a:cubicBezTo>
                <a:cubicBezTo>
                  <a:pt x="5855756" y="5669647"/>
                  <a:pt x="5865471" y="5684320"/>
                  <a:pt x="5848327" y="5695178"/>
                </a:cubicBezTo>
                <a:cubicBezTo>
                  <a:pt x="5857471" y="5714607"/>
                  <a:pt x="5865092" y="5731564"/>
                  <a:pt x="5873282" y="5748136"/>
                </a:cubicBezTo>
                <a:cubicBezTo>
                  <a:pt x="5876329" y="5754234"/>
                  <a:pt x="5881284" y="5759378"/>
                  <a:pt x="5884142" y="5765474"/>
                </a:cubicBezTo>
                <a:cubicBezTo>
                  <a:pt x="5887190" y="5771953"/>
                  <a:pt x="5889094" y="5779191"/>
                  <a:pt x="5890620" y="5786239"/>
                </a:cubicBezTo>
                <a:cubicBezTo>
                  <a:pt x="5897477" y="5817674"/>
                  <a:pt x="5903763" y="5849107"/>
                  <a:pt x="5911194" y="5880348"/>
                </a:cubicBezTo>
                <a:cubicBezTo>
                  <a:pt x="5912717" y="5886447"/>
                  <a:pt x="5918813" y="5891590"/>
                  <a:pt x="5922813" y="5897114"/>
                </a:cubicBezTo>
                <a:cubicBezTo>
                  <a:pt x="5925481" y="5900735"/>
                  <a:pt x="5929482" y="5904353"/>
                  <a:pt x="5930054" y="5908355"/>
                </a:cubicBezTo>
                <a:cubicBezTo>
                  <a:pt x="5934626" y="5938836"/>
                  <a:pt x="5939961" y="5969124"/>
                  <a:pt x="5942246" y="5999796"/>
                </a:cubicBezTo>
                <a:cubicBezTo>
                  <a:pt x="5944149" y="6025515"/>
                  <a:pt x="5943580" y="6050282"/>
                  <a:pt x="5976728" y="6056948"/>
                </a:cubicBezTo>
                <a:cubicBezTo>
                  <a:pt x="5982443" y="6058092"/>
                  <a:pt x="5988540" y="6066284"/>
                  <a:pt x="5991396" y="6072569"/>
                </a:cubicBezTo>
                <a:cubicBezTo>
                  <a:pt x="5999589" y="6090477"/>
                  <a:pt x="6005113" y="6109530"/>
                  <a:pt x="6013494" y="6127247"/>
                </a:cubicBezTo>
                <a:cubicBezTo>
                  <a:pt x="6041500" y="6185351"/>
                  <a:pt x="6059217" y="6246121"/>
                  <a:pt x="6055978" y="6311084"/>
                </a:cubicBezTo>
                <a:cubicBezTo>
                  <a:pt x="6055026" y="6331277"/>
                  <a:pt x="6044737" y="6350899"/>
                  <a:pt x="6040926" y="6363664"/>
                </a:cubicBezTo>
                <a:cubicBezTo>
                  <a:pt x="6055978" y="6400429"/>
                  <a:pt x="6070456" y="6431292"/>
                  <a:pt x="6081315" y="6463490"/>
                </a:cubicBezTo>
                <a:cubicBezTo>
                  <a:pt x="6091031" y="6491874"/>
                  <a:pt x="6097127" y="6521593"/>
                  <a:pt x="6104175" y="6550742"/>
                </a:cubicBezTo>
                <a:cubicBezTo>
                  <a:pt x="6106844" y="6561411"/>
                  <a:pt x="6108367" y="6572269"/>
                  <a:pt x="6109702" y="6583128"/>
                </a:cubicBezTo>
                <a:cubicBezTo>
                  <a:pt x="6113892" y="6617036"/>
                  <a:pt x="6103795" y="6652472"/>
                  <a:pt x="6119798" y="6685617"/>
                </a:cubicBezTo>
                <a:cubicBezTo>
                  <a:pt x="6128180" y="6702955"/>
                  <a:pt x="6138276" y="6720103"/>
                  <a:pt x="6142658" y="6738388"/>
                </a:cubicBezTo>
                <a:cubicBezTo>
                  <a:pt x="6147421" y="6758011"/>
                  <a:pt x="6154851" y="6777207"/>
                  <a:pt x="6160162" y="6796804"/>
                </a:cubicBezTo>
                <a:lnTo>
                  <a:pt x="6164933" y="6857457"/>
                </a:lnTo>
                <a:lnTo>
                  <a:pt x="6037694" y="6857457"/>
                </a:lnTo>
                <a:lnTo>
                  <a:pt x="6037694" y="6857998"/>
                </a:lnTo>
                <a:lnTo>
                  <a:pt x="0" y="6857998"/>
                </a:lnTo>
                <a:close/>
              </a:path>
            </a:pathLst>
          </a:custGeom>
          <a:effectLst>
            <a:outerShdw blurRad="381000" dist="152400" algn="tl" rotWithShape="0">
              <a:prstClr val="black">
                <a:alpha val="10000"/>
              </a:prstClr>
            </a:outerShdw>
          </a:effec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6517BAC-C80F-4065-90D8-703493E0B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95368" y="0"/>
            <a:ext cx="874718" cy="6857455"/>
            <a:chOff x="5395368" y="0"/>
            <a:chExt cx="874718" cy="6857455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84DCDA5-A261-4103-B44C-068DCEA033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E59A2A1-1352-47AA-80C2-0FF537594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399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211110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6A15A88-001A-4EEF-8984-D87E643599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3AF87A-4619-A15A-37FF-CCA1289DB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2400" y="1367673"/>
            <a:ext cx="6124576" cy="266550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6100">
                <a:solidFill>
                  <a:schemeClr val="bg1"/>
                </a:solidFill>
              </a:rPr>
              <a:t>Communicate the Gospel Through Invitation</a:t>
            </a:r>
          </a:p>
        </p:txBody>
      </p:sp>
      <p:pic>
        <p:nvPicPr>
          <p:cNvPr id="5" name="Picture 4" descr="A sign in a grassy area&#10;&#10;Description automatically generated with low confidence">
            <a:extLst>
              <a:ext uri="{FF2B5EF4-FFF2-40B4-BE49-F238E27FC236}">
                <a16:creationId xmlns:a16="http://schemas.microsoft.com/office/drawing/2014/main" id="{616B4CDA-6E78-ABD6-6FBD-568D199850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6" r="7379"/>
          <a:stretch/>
        </p:blipFill>
        <p:spPr>
          <a:xfrm>
            <a:off x="1" y="10"/>
            <a:ext cx="4551219" cy="6857990"/>
          </a:xfrm>
          <a:custGeom>
            <a:avLst/>
            <a:gdLst/>
            <a:ahLst/>
            <a:cxnLst/>
            <a:rect l="l" t="t" r="r" b="b"/>
            <a:pathLst>
              <a:path w="4551219" h="6858000">
                <a:moveTo>
                  <a:pt x="4194211" y="6564619"/>
                </a:moveTo>
                <a:lnTo>
                  <a:pt x="4194211" y="6564620"/>
                </a:lnTo>
                <a:cubicBezTo>
                  <a:pt x="4204498" y="6575478"/>
                  <a:pt x="4210595" y="6582146"/>
                  <a:pt x="4216690" y="6588625"/>
                </a:cubicBezTo>
                <a:lnTo>
                  <a:pt x="4233312" y="6625224"/>
                </a:lnTo>
                <a:lnTo>
                  <a:pt x="4226218" y="6662539"/>
                </a:lnTo>
                <a:lnTo>
                  <a:pt x="4226217" y="6662540"/>
                </a:lnTo>
                <a:lnTo>
                  <a:pt x="4226216" y="6662543"/>
                </a:lnTo>
                <a:lnTo>
                  <a:pt x="4214767" y="6683026"/>
                </a:lnTo>
                <a:lnTo>
                  <a:pt x="4211619" y="6702975"/>
                </a:lnTo>
                <a:lnTo>
                  <a:pt x="4211619" y="6702976"/>
                </a:lnTo>
                <a:cubicBezTo>
                  <a:pt x="4212024" y="6716168"/>
                  <a:pt x="4217168" y="6729218"/>
                  <a:pt x="4225455" y="6742552"/>
                </a:cubicBezTo>
                <a:lnTo>
                  <a:pt x="4225456" y="6742554"/>
                </a:lnTo>
                <a:lnTo>
                  <a:pt x="4244933" y="6812061"/>
                </a:lnTo>
                <a:lnTo>
                  <a:pt x="4244933" y="6812063"/>
                </a:lnTo>
                <a:lnTo>
                  <a:pt x="4244933" y="6812062"/>
                </a:lnTo>
                <a:lnTo>
                  <a:pt x="4244933" y="6812061"/>
                </a:lnTo>
                <a:lnTo>
                  <a:pt x="4240159" y="6776799"/>
                </a:lnTo>
                <a:lnTo>
                  <a:pt x="4225456" y="6742554"/>
                </a:lnTo>
                <a:lnTo>
                  <a:pt x="4225455" y="6742551"/>
                </a:lnTo>
                <a:lnTo>
                  <a:pt x="4211619" y="6702975"/>
                </a:lnTo>
                <a:lnTo>
                  <a:pt x="4226216" y="6662543"/>
                </a:lnTo>
                <a:lnTo>
                  <a:pt x="4226217" y="6662541"/>
                </a:lnTo>
                <a:lnTo>
                  <a:pt x="4226218" y="6662539"/>
                </a:lnTo>
                <a:lnTo>
                  <a:pt x="4233301" y="6645551"/>
                </a:lnTo>
                <a:lnTo>
                  <a:pt x="4233312" y="6625224"/>
                </a:lnTo>
                <a:lnTo>
                  <a:pt x="4233312" y="6625223"/>
                </a:lnTo>
                <a:cubicBezTo>
                  <a:pt x="4231216" y="6611340"/>
                  <a:pt x="4225168" y="6597577"/>
                  <a:pt x="4216690" y="6588624"/>
                </a:cubicBezTo>
                <a:close/>
                <a:moveTo>
                  <a:pt x="4274532" y="6438980"/>
                </a:moveTo>
                <a:lnTo>
                  <a:pt x="4254602" y="6463839"/>
                </a:lnTo>
                <a:lnTo>
                  <a:pt x="4254600" y="6463848"/>
                </a:lnTo>
                <a:lnTo>
                  <a:pt x="4240803" y="6513011"/>
                </a:lnTo>
                <a:lnTo>
                  <a:pt x="4221998" y="6546193"/>
                </a:lnTo>
                <a:lnTo>
                  <a:pt x="4221998" y="6546194"/>
                </a:lnTo>
                <a:lnTo>
                  <a:pt x="4238336" y="6521803"/>
                </a:lnTo>
                <a:lnTo>
                  <a:pt x="4240803" y="6513011"/>
                </a:lnTo>
                <a:lnTo>
                  <a:pt x="4243614" y="6508051"/>
                </a:lnTo>
                <a:lnTo>
                  <a:pt x="4254600" y="6463848"/>
                </a:lnTo>
                <a:lnTo>
                  <a:pt x="4254602" y="6463840"/>
                </a:lnTo>
                <a:cubicBezTo>
                  <a:pt x="4257553" y="6451649"/>
                  <a:pt x="4265030" y="6444076"/>
                  <a:pt x="4274532" y="6438980"/>
                </a:cubicBezTo>
                <a:close/>
                <a:moveTo>
                  <a:pt x="4360506" y="6365203"/>
                </a:moveTo>
                <a:lnTo>
                  <a:pt x="4359224" y="6387909"/>
                </a:lnTo>
                <a:lnTo>
                  <a:pt x="4357461" y="6391548"/>
                </a:lnTo>
                <a:lnTo>
                  <a:pt x="4349806" y="6407331"/>
                </a:lnTo>
                <a:lnTo>
                  <a:pt x="4349806" y="6407332"/>
                </a:lnTo>
                <a:lnTo>
                  <a:pt x="4357461" y="6391548"/>
                </a:lnTo>
                <a:lnTo>
                  <a:pt x="4359225" y="6387909"/>
                </a:lnTo>
                <a:close/>
                <a:moveTo>
                  <a:pt x="4121437" y="4221390"/>
                </a:moveTo>
                <a:lnTo>
                  <a:pt x="4121437" y="4221391"/>
                </a:lnTo>
                <a:cubicBezTo>
                  <a:pt x="4122199" y="4232060"/>
                  <a:pt x="4122389" y="4243872"/>
                  <a:pt x="4127153" y="4253014"/>
                </a:cubicBezTo>
                <a:cubicBezTo>
                  <a:pt x="4139346" y="4277401"/>
                  <a:pt x="4154966" y="4300070"/>
                  <a:pt x="4166969" y="4324645"/>
                </a:cubicBezTo>
                <a:lnTo>
                  <a:pt x="4175923" y="4363890"/>
                </a:lnTo>
                <a:lnTo>
                  <a:pt x="4175161" y="4482003"/>
                </a:lnTo>
                <a:cubicBezTo>
                  <a:pt x="4172493" y="4546775"/>
                  <a:pt x="4171921" y="4612499"/>
                  <a:pt x="4115151" y="4659173"/>
                </a:cubicBezTo>
                <a:cubicBezTo>
                  <a:pt x="4110579" y="4662985"/>
                  <a:pt x="4107911" y="4671175"/>
                  <a:pt x="4107149" y="4677654"/>
                </a:cubicBezTo>
                <a:cubicBezTo>
                  <a:pt x="4103530" y="4707563"/>
                  <a:pt x="4103148" y="4738234"/>
                  <a:pt x="4097242" y="4767763"/>
                </a:cubicBezTo>
                <a:cubicBezTo>
                  <a:pt x="4094861" y="4779574"/>
                  <a:pt x="4094052" y="4790386"/>
                  <a:pt x="4095933" y="4800482"/>
                </a:cubicBezTo>
                <a:lnTo>
                  <a:pt x="4095933" y="4800483"/>
                </a:lnTo>
                <a:cubicBezTo>
                  <a:pt x="4097814" y="4810580"/>
                  <a:pt x="4102387" y="4819963"/>
                  <a:pt x="4110769" y="4828916"/>
                </a:cubicBezTo>
                <a:lnTo>
                  <a:pt x="4132950" y="4863342"/>
                </a:lnTo>
                <a:lnTo>
                  <a:pt x="4140479" y="4889274"/>
                </a:lnTo>
                <a:lnTo>
                  <a:pt x="4138774" y="4912167"/>
                </a:lnTo>
                <a:cubicBezTo>
                  <a:pt x="4137059" y="4919977"/>
                  <a:pt x="4136702" y="4927121"/>
                  <a:pt x="4137372" y="4933803"/>
                </a:cubicBezTo>
                <a:lnTo>
                  <a:pt x="4137372" y="4933804"/>
                </a:lnTo>
                <a:lnTo>
                  <a:pt x="4142131" y="4952672"/>
                </a:lnTo>
                <a:lnTo>
                  <a:pt x="4144924" y="4957453"/>
                </a:lnTo>
                <a:lnTo>
                  <a:pt x="4146202" y="4961455"/>
                </a:lnTo>
                <a:cubicBezTo>
                  <a:pt x="4150713" y="4970096"/>
                  <a:pt x="4156419" y="4978393"/>
                  <a:pt x="4162206" y="4987037"/>
                </a:cubicBezTo>
                <a:cubicBezTo>
                  <a:pt x="4173445" y="5003801"/>
                  <a:pt x="4187543" y="5022852"/>
                  <a:pt x="4188685" y="5041521"/>
                </a:cubicBezTo>
                <a:cubicBezTo>
                  <a:pt x="4189304" y="5052095"/>
                  <a:pt x="4192222" y="5062299"/>
                  <a:pt x="4195901" y="5072375"/>
                </a:cubicBezTo>
                <a:lnTo>
                  <a:pt x="4201805" y="5087442"/>
                </a:lnTo>
                <a:lnTo>
                  <a:pt x="4214832" y="5133219"/>
                </a:lnTo>
                <a:lnTo>
                  <a:pt x="4214833" y="5133224"/>
                </a:lnTo>
                <a:lnTo>
                  <a:pt x="4208118" y="5166112"/>
                </a:lnTo>
                <a:lnTo>
                  <a:pt x="4208118" y="5166113"/>
                </a:lnTo>
                <a:cubicBezTo>
                  <a:pt x="4207356" y="5167637"/>
                  <a:pt x="4207928" y="5169780"/>
                  <a:pt x="4208809" y="5172090"/>
                </a:cubicBezTo>
                <a:lnTo>
                  <a:pt x="4211356" y="5179067"/>
                </a:lnTo>
                <a:cubicBezTo>
                  <a:pt x="4214976" y="5196594"/>
                  <a:pt x="4215024" y="5213597"/>
                  <a:pt x="4211190" y="5229433"/>
                </a:cubicBezTo>
                <a:lnTo>
                  <a:pt x="4200644" y="5248928"/>
                </a:lnTo>
                <a:lnTo>
                  <a:pt x="4187733" y="5272795"/>
                </a:lnTo>
                <a:cubicBezTo>
                  <a:pt x="4176088" y="5285440"/>
                  <a:pt x="4168382" y="5298594"/>
                  <a:pt x="4163830" y="5312287"/>
                </a:cubicBezTo>
                <a:lnTo>
                  <a:pt x="4162774" y="5321350"/>
                </a:lnTo>
                <a:lnTo>
                  <a:pt x="4160300" y="5326162"/>
                </a:lnTo>
                <a:lnTo>
                  <a:pt x="4158854" y="5355013"/>
                </a:lnTo>
                <a:lnTo>
                  <a:pt x="4158854" y="5355014"/>
                </a:lnTo>
                <a:cubicBezTo>
                  <a:pt x="4159503" y="5364882"/>
                  <a:pt x="4161206" y="5375002"/>
                  <a:pt x="4163730" y="5385384"/>
                </a:cubicBezTo>
                <a:cubicBezTo>
                  <a:pt x="4166969" y="5398721"/>
                  <a:pt x="4169255" y="5412057"/>
                  <a:pt x="4171921" y="5425582"/>
                </a:cubicBezTo>
                <a:cubicBezTo>
                  <a:pt x="4175731" y="5443870"/>
                  <a:pt x="4179733" y="5462351"/>
                  <a:pt x="4183543" y="5480637"/>
                </a:cubicBezTo>
                <a:lnTo>
                  <a:pt x="4188067" y="5507667"/>
                </a:lnTo>
                <a:lnTo>
                  <a:pt x="4177448" y="5531691"/>
                </a:lnTo>
                <a:lnTo>
                  <a:pt x="4177447" y="5531692"/>
                </a:lnTo>
                <a:cubicBezTo>
                  <a:pt x="4170398" y="5537599"/>
                  <a:pt x="4167206" y="5542648"/>
                  <a:pt x="4167302" y="5547577"/>
                </a:cubicBezTo>
                <a:lnTo>
                  <a:pt x="4167302" y="5547578"/>
                </a:lnTo>
                <a:cubicBezTo>
                  <a:pt x="4167397" y="5552507"/>
                  <a:pt x="4170779" y="5557317"/>
                  <a:pt x="4176875" y="5562746"/>
                </a:cubicBezTo>
                <a:cubicBezTo>
                  <a:pt x="4219548" y="5600467"/>
                  <a:pt x="4246219" y="5646189"/>
                  <a:pt x="4248123" y="5704483"/>
                </a:cubicBezTo>
                <a:cubicBezTo>
                  <a:pt x="4248505" y="5716485"/>
                  <a:pt x="4251171" y="5728678"/>
                  <a:pt x="4254029" y="5740488"/>
                </a:cubicBezTo>
                <a:cubicBezTo>
                  <a:pt x="4255744" y="5747728"/>
                  <a:pt x="4257650" y="5756493"/>
                  <a:pt x="4262794" y="5760873"/>
                </a:cubicBezTo>
                <a:cubicBezTo>
                  <a:pt x="4302037" y="5794974"/>
                  <a:pt x="4329280" y="5837457"/>
                  <a:pt x="4351189" y="5883751"/>
                </a:cubicBezTo>
                <a:lnTo>
                  <a:pt x="4351191" y="5883755"/>
                </a:lnTo>
                <a:lnTo>
                  <a:pt x="4369094" y="5935945"/>
                </a:lnTo>
                <a:lnTo>
                  <a:pt x="4369096" y="5935949"/>
                </a:lnTo>
                <a:lnTo>
                  <a:pt x="4365476" y="5993289"/>
                </a:lnTo>
                <a:lnTo>
                  <a:pt x="4365475" y="5993290"/>
                </a:lnTo>
                <a:cubicBezTo>
                  <a:pt x="4364334" y="6004530"/>
                  <a:pt x="4364524" y="6017484"/>
                  <a:pt x="4358999" y="6026439"/>
                </a:cubicBezTo>
                <a:cubicBezTo>
                  <a:pt x="4341662" y="6054824"/>
                  <a:pt x="4322994" y="6082257"/>
                  <a:pt x="4302799" y="6108737"/>
                </a:cubicBezTo>
                <a:cubicBezTo>
                  <a:pt x="4294131" y="6120073"/>
                  <a:pt x="4289178" y="6126883"/>
                  <a:pt x="4289107" y="6133313"/>
                </a:cubicBezTo>
                <a:lnTo>
                  <a:pt x="4289107" y="6133314"/>
                </a:lnTo>
                <a:lnTo>
                  <a:pt x="4292807" y="6143189"/>
                </a:lnTo>
                <a:lnTo>
                  <a:pt x="4304703" y="6155599"/>
                </a:lnTo>
                <a:lnTo>
                  <a:pt x="4304706" y="6155602"/>
                </a:lnTo>
                <a:cubicBezTo>
                  <a:pt x="4326994" y="6175797"/>
                  <a:pt x="4338614" y="6200944"/>
                  <a:pt x="4343376" y="6228756"/>
                </a:cubicBezTo>
                <a:lnTo>
                  <a:pt x="4360713" y="6361539"/>
                </a:lnTo>
                <a:lnTo>
                  <a:pt x="4360713" y="6361538"/>
                </a:lnTo>
                <a:cubicBezTo>
                  <a:pt x="4357093" y="6317150"/>
                  <a:pt x="4350808" y="6272763"/>
                  <a:pt x="4343376" y="6228755"/>
                </a:cubicBezTo>
                <a:cubicBezTo>
                  <a:pt x="4338614" y="6200943"/>
                  <a:pt x="4326994" y="6175796"/>
                  <a:pt x="4304706" y="6155601"/>
                </a:cubicBezTo>
                <a:lnTo>
                  <a:pt x="4304703" y="6155599"/>
                </a:lnTo>
                <a:lnTo>
                  <a:pt x="4289107" y="6133314"/>
                </a:lnTo>
                <a:lnTo>
                  <a:pt x="4302799" y="6108738"/>
                </a:lnTo>
                <a:cubicBezTo>
                  <a:pt x="4322994" y="6082258"/>
                  <a:pt x="4341662" y="6054825"/>
                  <a:pt x="4358999" y="6026440"/>
                </a:cubicBezTo>
                <a:cubicBezTo>
                  <a:pt x="4364524" y="6017485"/>
                  <a:pt x="4364334" y="6004531"/>
                  <a:pt x="4365475" y="5993291"/>
                </a:cubicBezTo>
                <a:lnTo>
                  <a:pt x="4365476" y="5993289"/>
                </a:lnTo>
                <a:lnTo>
                  <a:pt x="4368929" y="5964476"/>
                </a:lnTo>
                <a:lnTo>
                  <a:pt x="4369096" y="5935949"/>
                </a:lnTo>
                <a:lnTo>
                  <a:pt x="4369096" y="5935948"/>
                </a:lnTo>
                <a:lnTo>
                  <a:pt x="4369094" y="5935945"/>
                </a:lnTo>
                <a:lnTo>
                  <a:pt x="4362214" y="5909350"/>
                </a:lnTo>
                <a:lnTo>
                  <a:pt x="4351191" y="5883755"/>
                </a:lnTo>
                <a:lnTo>
                  <a:pt x="4351189" y="5883750"/>
                </a:lnTo>
                <a:cubicBezTo>
                  <a:pt x="4329280" y="5837456"/>
                  <a:pt x="4302037" y="5794973"/>
                  <a:pt x="4262794" y="5760872"/>
                </a:cubicBezTo>
                <a:cubicBezTo>
                  <a:pt x="4257650" y="5756492"/>
                  <a:pt x="4255744" y="5747727"/>
                  <a:pt x="4254029" y="5740487"/>
                </a:cubicBezTo>
                <a:cubicBezTo>
                  <a:pt x="4251171" y="5728677"/>
                  <a:pt x="4248505" y="5716484"/>
                  <a:pt x="4248123" y="5704482"/>
                </a:cubicBezTo>
                <a:cubicBezTo>
                  <a:pt x="4246219" y="5646188"/>
                  <a:pt x="4219548" y="5600466"/>
                  <a:pt x="4176875" y="5562745"/>
                </a:cubicBezTo>
                <a:lnTo>
                  <a:pt x="4167302" y="5547577"/>
                </a:lnTo>
                <a:lnTo>
                  <a:pt x="4177447" y="5531693"/>
                </a:lnTo>
                <a:lnTo>
                  <a:pt x="4177448" y="5531691"/>
                </a:lnTo>
                <a:lnTo>
                  <a:pt x="4185847" y="5520421"/>
                </a:lnTo>
                <a:lnTo>
                  <a:pt x="4188067" y="5507667"/>
                </a:lnTo>
                <a:lnTo>
                  <a:pt x="4188067" y="5507666"/>
                </a:lnTo>
                <a:cubicBezTo>
                  <a:pt x="4188020" y="5498831"/>
                  <a:pt x="4185448" y="5489496"/>
                  <a:pt x="4183543" y="5480636"/>
                </a:cubicBezTo>
                <a:cubicBezTo>
                  <a:pt x="4179733" y="5462350"/>
                  <a:pt x="4175731" y="5443869"/>
                  <a:pt x="4171921" y="5425581"/>
                </a:cubicBezTo>
                <a:cubicBezTo>
                  <a:pt x="4169255" y="5412056"/>
                  <a:pt x="4166969" y="5398720"/>
                  <a:pt x="4163730" y="5385383"/>
                </a:cubicBezTo>
                <a:lnTo>
                  <a:pt x="4158854" y="5355013"/>
                </a:lnTo>
                <a:lnTo>
                  <a:pt x="4162774" y="5321350"/>
                </a:lnTo>
                <a:lnTo>
                  <a:pt x="4187733" y="5272796"/>
                </a:lnTo>
                <a:lnTo>
                  <a:pt x="4200644" y="5248928"/>
                </a:lnTo>
                <a:lnTo>
                  <a:pt x="4211191" y="5229432"/>
                </a:lnTo>
                <a:lnTo>
                  <a:pt x="4211356" y="5179067"/>
                </a:lnTo>
                <a:lnTo>
                  <a:pt x="4211356" y="5179066"/>
                </a:lnTo>
                <a:cubicBezTo>
                  <a:pt x="4210880" y="5176875"/>
                  <a:pt x="4209690" y="5174399"/>
                  <a:pt x="4208809" y="5172089"/>
                </a:cubicBezTo>
                <a:lnTo>
                  <a:pt x="4208118" y="5166113"/>
                </a:lnTo>
                <a:lnTo>
                  <a:pt x="4214833" y="5133224"/>
                </a:lnTo>
                <a:lnTo>
                  <a:pt x="4214833" y="5133223"/>
                </a:lnTo>
                <a:lnTo>
                  <a:pt x="4214832" y="5133219"/>
                </a:lnTo>
                <a:lnTo>
                  <a:pt x="4207690" y="5102460"/>
                </a:lnTo>
                <a:lnTo>
                  <a:pt x="4201805" y="5087442"/>
                </a:lnTo>
                <a:lnTo>
                  <a:pt x="4201799" y="5087422"/>
                </a:lnTo>
                <a:cubicBezTo>
                  <a:pt x="4195713" y="5072410"/>
                  <a:pt x="4189614" y="5057380"/>
                  <a:pt x="4188685" y="5041520"/>
                </a:cubicBezTo>
                <a:cubicBezTo>
                  <a:pt x="4187543" y="5022851"/>
                  <a:pt x="4173445" y="5003800"/>
                  <a:pt x="4162206" y="4987036"/>
                </a:cubicBezTo>
                <a:lnTo>
                  <a:pt x="4144924" y="4957453"/>
                </a:lnTo>
                <a:lnTo>
                  <a:pt x="4137372" y="4933804"/>
                </a:lnTo>
                <a:lnTo>
                  <a:pt x="4138774" y="4912168"/>
                </a:lnTo>
                <a:cubicBezTo>
                  <a:pt x="4140536" y="4904357"/>
                  <a:pt x="4141048" y="4896713"/>
                  <a:pt x="4140479" y="4889275"/>
                </a:cubicBezTo>
                <a:lnTo>
                  <a:pt x="4140479" y="4889274"/>
                </a:lnTo>
                <a:lnTo>
                  <a:pt x="4135701" y="4867613"/>
                </a:lnTo>
                <a:lnTo>
                  <a:pt x="4132950" y="4863342"/>
                </a:lnTo>
                <a:lnTo>
                  <a:pt x="4131200" y="4857316"/>
                </a:lnTo>
                <a:cubicBezTo>
                  <a:pt x="4126057" y="4847213"/>
                  <a:pt x="4119056" y="4837702"/>
                  <a:pt x="4110769" y="4828915"/>
                </a:cubicBezTo>
                <a:lnTo>
                  <a:pt x="4095933" y="4800482"/>
                </a:lnTo>
                <a:lnTo>
                  <a:pt x="4097242" y="4767764"/>
                </a:lnTo>
                <a:cubicBezTo>
                  <a:pt x="4103148" y="4738235"/>
                  <a:pt x="4103530" y="4707564"/>
                  <a:pt x="4107149" y="4677655"/>
                </a:cubicBezTo>
                <a:cubicBezTo>
                  <a:pt x="4107911" y="4671176"/>
                  <a:pt x="4110579" y="4662986"/>
                  <a:pt x="4115151" y="4659174"/>
                </a:cubicBezTo>
                <a:cubicBezTo>
                  <a:pt x="4171921" y="4612500"/>
                  <a:pt x="4172493" y="4546776"/>
                  <a:pt x="4175161" y="4482004"/>
                </a:cubicBezTo>
                <a:cubicBezTo>
                  <a:pt x="4176875" y="4442761"/>
                  <a:pt x="4176875" y="4403325"/>
                  <a:pt x="4175923" y="4363890"/>
                </a:cubicBezTo>
                <a:lnTo>
                  <a:pt x="4175923" y="4363889"/>
                </a:lnTo>
                <a:cubicBezTo>
                  <a:pt x="4175731" y="4350553"/>
                  <a:pt x="4172683" y="4336456"/>
                  <a:pt x="4166969" y="4324644"/>
                </a:cubicBezTo>
                <a:cubicBezTo>
                  <a:pt x="4154966" y="4300069"/>
                  <a:pt x="4139346" y="4277400"/>
                  <a:pt x="4127153" y="4253013"/>
                </a:cubicBezTo>
                <a:close/>
                <a:moveTo>
                  <a:pt x="4190328" y="2836171"/>
                </a:moveTo>
                <a:lnTo>
                  <a:pt x="4181637" y="2848792"/>
                </a:lnTo>
                <a:cubicBezTo>
                  <a:pt x="4176637" y="2865009"/>
                  <a:pt x="4170779" y="2881306"/>
                  <a:pt x="4166033" y="2897784"/>
                </a:cubicBezTo>
                <a:lnTo>
                  <a:pt x="4165004" y="2903549"/>
                </a:lnTo>
                <a:lnTo>
                  <a:pt x="4161730" y="2914327"/>
                </a:lnTo>
                <a:lnTo>
                  <a:pt x="4157099" y="2947858"/>
                </a:lnTo>
                <a:lnTo>
                  <a:pt x="4157098" y="2947861"/>
                </a:lnTo>
                <a:lnTo>
                  <a:pt x="4157098" y="2947862"/>
                </a:lnTo>
                <a:cubicBezTo>
                  <a:pt x="4156729" y="2959156"/>
                  <a:pt x="4157729" y="2970575"/>
                  <a:pt x="4160682" y="2982148"/>
                </a:cubicBezTo>
                <a:lnTo>
                  <a:pt x="4172375" y="3077401"/>
                </a:lnTo>
                <a:lnTo>
                  <a:pt x="4159920" y="3172653"/>
                </a:lnTo>
                <a:cubicBezTo>
                  <a:pt x="4134011" y="3276479"/>
                  <a:pt x="4106579" y="3380304"/>
                  <a:pt x="4112293" y="3489466"/>
                </a:cubicBezTo>
                <a:cubicBezTo>
                  <a:pt x="4113245" y="3507562"/>
                  <a:pt x="4101624" y="3529089"/>
                  <a:pt x="4090194" y="3544712"/>
                </a:cubicBezTo>
                <a:cubicBezTo>
                  <a:pt x="4079336" y="3559667"/>
                  <a:pt x="4073477" y="3566811"/>
                  <a:pt x="4072572" y="3574407"/>
                </a:cubicBezTo>
                <a:lnTo>
                  <a:pt x="4072572" y="3574408"/>
                </a:lnTo>
                <a:cubicBezTo>
                  <a:pt x="4071667" y="3582004"/>
                  <a:pt x="4075716" y="3590053"/>
                  <a:pt x="4084670" y="3606817"/>
                </a:cubicBezTo>
                <a:cubicBezTo>
                  <a:pt x="4089052" y="3614819"/>
                  <a:pt x="4091718" y="3624725"/>
                  <a:pt x="4098196" y="3630632"/>
                </a:cubicBezTo>
                <a:lnTo>
                  <a:pt x="4115925" y="3654415"/>
                </a:lnTo>
                <a:lnTo>
                  <a:pt x="4118836" y="3665923"/>
                </a:lnTo>
                <a:lnTo>
                  <a:pt x="4122437" y="3680163"/>
                </a:lnTo>
                <a:lnTo>
                  <a:pt x="4118389" y="3734836"/>
                </a:lnTo>
                <a:lnTo>
                  <a:pt x="4118389" y="3734837"/>
                </a:lnTo>
                <a:cubicBezTo>
                  <a:pt x="4117437" y="3741315"/>
                  <a:pt x="4116103" y="3749125"/>
                  <a:pt x="4118771" y="3754652"/>
                </a:cubicBezTo>
                <a:lnTo>
                  <a:pt x="4125128" y="3789775"/>
                </a:lnTo>
                <a:lnTo>
                  <a:pt x="4110197" y="3822471"/>
                </a:lnTo>
                <a:cubicBezTo>
                  <a:pt x="4103149" y="3831901"/>
                  <a:pt x="4097529" y="3842045"/>
                  <a:pt x="4095862" y="3852618"/>
                </a:cubicBezTo>
                <a:lnTo>
                  <a:pt x="4095862" y="3852619"/>
                </a:lnTo>
                <a:lnTo>
                  <a:pt x="4096642" y="3868763"/>
                </a:lnTo>
                <a:lnTo>
                  <a:pt x="4105245" y="3885336"/>
                </a:lnTo>
                <a:lnTo>
                  <a:pt x="4105245" y="3885338"/>
                </a:lnTo>
                <a:cubicBezTo>
                  <a:pt x="4114961" y="3897721"/>
                  <a:pt x="4122367" y="3910318"/>
                  <a:pt x="4127626" y="3923124"/>
                </a:cubicBezTo>
                <a:lnTo>
                  <a:pt x="4137130" y="3962159"/>
                </a:lnTo>
                <a:lnTo>
                  <a:pt x="4121438" y="4043837"/>
                </a:lnTo>
                <a:lnTo>
                  <a:pt x="4121437" y="4043838"/>
                </a:lnTo>
                <a:cubicBezTo>
                  <a:pt x="4112674" y="4063841"/>
                  <a:pt x="4107292" y="4083701"/>
                  <a:pt x="4106316" y="4103824"/>
                </a:cubicBezTo>
                <a:lnTo>
                  <a:pt x="4106316" y="4103825"/>
                </a:lnTo>
                <a:lnTo>
                  <a:pt x="4108283" y="4134255"/>
                </a:lnTo>
                <a:lnTo>
                  <a:pt x="4117627" y="4165381"/>
                </a:lnTo>
                <a:lnTo>
                  <a:pt x="4117627" y="4165383"/>
                </a:lnTo>
                <a:lnTo>
                  <a:pt x="4121532" y="4192387"/>
                </a:lnTo>
                <a:lnTo>
                  <a:pt x="4121532" y="4192386"/>
                </a:lnTo>
                <a:cubicBezTo>
                  <a:pt x="4121628" y="4182766"/>
                  <a:pt x="4121056" y="4173479"/>
                  <a:pt x="4117627" y="4165382"/>
                </a:cubicBezTo>
                <a:lnTo>
                  <a:pt x="4117627" y="4165381"/>
                </a:lnTo>
                <a:lnTo>
                  <a:pt x="4106316" y="4103825"/>
                </a:lnTo>
                <a:lnTo>
                  <a:pt x="4121437" y="4043839"/>
                </a:lnTo>
                <a:lnTo>
                  <a:pt x="4121438" y="4043837"/>
                </a:lnTo>
                <a:lnTo>
                  <a:pt x="4134740" y="4002409"/>
                </a:lnTo>
                <a:lnTo>
                  <a:pt x="4137130" y="3962159"/>
                </a:lnTo>
                <a:lnTo>
                  <a:pt x="4137130" y="3962158"/>
                </a:lnTo>
                <a:cubicBezTo>
                  <a:pt x="4134868" y="3935726"/>
                  <a:pt x="4124677" y="3910103"/>
                  <a:pt x="4105245" y="3885337"/>
                </a:cubicBezTo>
                <a:lnTo>
                  <a:pt x="4105245" y="3885336"/>
                </a:lnTo>
                <a:lnTo>
                  <a:pt x="4095862" y="3852619"/>
                </a:lnTo>
                <a:lnTo>
                  <a:pt x="4110197" y="3822472"/>
                </a:lnTo>
                <a:cubicBezTo>
                  <a:pt x="4118389" y="3811613"/>
                  <a:pt x="4123533" y="3800896"/>
                  <a:pt x="4125128" y="3789776"/>
                </a:cubicBezTo>
                <a:lnTo>
                  <a:pt x="4125128" y="3789775"/>
                </a:lnTo>
                <a:cubicBezTo>
                  <a:pt x="4126724" y="3778654"/>
                  <a:pt x="4124771" y="3767129"/>
                  <a:pt x="4118771" y="3754651"/>
                </a:cubicBezTo>
                <a:lnTo>
                  <a:pt x="4118389" y="3734837"/>
                </a:lnTo>
                <a:lnTo>
                  <a:pt x="4122437" y="3680163"/>
                </a:lnTo>
                <a:lnTo>
                  <a:pt x="4122437" y="3680162"/>
                </a:lnTo>
                <a:lnTo>
                  <a:pt x="4118836" y="3665923"/>
                </a:lnTo>
                <a:lnTo>
                  <a:pt x="4115925" y="3654415"/>
                </a:lnTo>
                <a:lnTo>
                  <a:pt x="4115925" y="3654415"/>
                </a:lnTo>
                <a:lnTo>
                  <a:pt x="4115925" y="3654415"/>
                </a:lnTo>
                <a:cubicBezTo>
                  <a:pt x="4112115" y="3646122"/>
                  <a:pt x="4106436" y="3638156"/>
                  <a:pt x="4098196" y="3630631"/>
                </a:cubicBezTo>
                <a:cubicBezTo>
                  <a:pt x="4091718" y="3624724"/>
                  <a:pt x="4089052" y="3614818"/>
                  <a:pt x="4084670" y="3606816"/>
                </a:cubicBezTo>
                <a:cubicBezTo>
                  <a:pt x="4080193" y="3598434"/>
                  <a:pt x="4076942" y="3592231"/>
                  <a:pt x="4074924" y="3587173"/>
                </a:cubicBezTo>
                <a:lnTo>
                  <a:pt x="4072572" y="3574407"/>
                </a:lnTo>
                <a:lnTo>
                  <a:pt x="4077651" y="3562320"/>
                </a:lnTo>
                <a:cubicBezTo>
                  <a:pt x="4080586" y="3557715"/>
                  <a:pt x="4084765" y="3552190"/>
                  <a:pt x="4090194" y="3544713"/>
                </a:cubicBezTo>
                <a:cubicBezTo>
                  <a:pt x="4101624" y="3529090"/>
                  <a:pt x="4113245" y="3507563"/>
                  <a:pt x="4112293" y="3489467"/>
                </a:cubicBezTo>
                <a:cubicBezTo>
                  <a:pt x="4106579" y="3380305"/>
                  <a:pt x="4134011" y="3276480"/>
                  <a:pt x="4159920" y="3172654"/>
                </a:cubicBezTo>
                <a:cubicBezTo>
                  <a:pt x="4167922" y="3140649"/>
                  <a:pt x="4172160" y="3109025"/>
                  <a:pt x="4172375" y="3077401"/>
                </a:cubicBezTo>
                <a:lnTo>
                  <a:pt x="4172375" y="3077400"/>
                </a:lnTo>
                <a:cubicBezTo>
                  <a:pt x="4172589" y="3045776"/>
                  <a:pt x="4168779" y="3014152"/>
                  <a:pt x="4160682" y="2982147"/>
                </a:cubicBezTo>
                <a:lnTo>
                  <a:pt x="4157098" y="2947862"/>
                </a:lnTo>
                <a:lnTo>
                  <a:pt x="4157099" y="2947858"/>
                </a:lnTo>
                <a:lnTo>
                  <a:pt x="4165004" y="2903549"/>
                </a:lnTo>
                <a:lnTo>
                  <a:pt x="4181637" y="2848793"/>
                </a:lnTo>
                <a:cubicBezTo>
                  <a:pt x="4182970" y="2844316"/>
                  <a:pt x="4186256" y="2839982"/>
                  <a:pt x="4190328" y="2836172"/>
                </a:cubicBezTo>
                <a:close/>
                <a:moveTo>
                  <a:pt x="3705842" y="1508457"/>
                </a:moveTo>
                <a:lnTo>
                  <a:pt x="3677748" y="1596213"/>
                </a:lnTo>
                <a:cubicBezTo>
                  <a:pt x="3675271" y="1604978"/>
                  <a:pt x="3676796" y="1615836"/>
                  <a:pt x="3679653" y="1624980"/>
                </a:cubicBezTo>
                <a:cubicBezTo>
                  <a:pt x="3689369" y="1656223"/>
                  <a:pt x="3713754" y="1676036"/>
                  <a:pt x="3736234" y="1697753"/>
                </a:cubicBezTo>
                <a:cubicBezTo>
                  <a:pt x="3746141" y="1707279"/>
                  <a:pt x="3753189" y="1720423"/>
                  <a:pt x="3758903" y="1733188"/>
                </a:cubicBezTo>
                <a:cubicBezTo>
                  <a:pt x="3773574" y="1766335"/>
                  <a:pt x="3786718" y="1800246"/>
                  <a:pt x="3800624" y="1833775"/>
                </a:cubicBezTo>
                <a:cubicBezTo>
                  <a:pt x="3801958" y="1837013"/>
                  <a:pt x="3805387" y="1839679"/>
                  <a:pt x="3808245" y="1842158"/>
                </a:cubicBezTo>
                <a:cubicBezTo>
                  <a:pt x="3838346" y="1866922"/>
                  <a:pt x="3868635" y="1891497"/>
                  <a:pt x="3898736" y="1916454"/>
                </a:cubicBezTo>
                <a:cubicBezTo>
                  <a:pt x="3904450" y="1921216"/>
                  <a:pt x="3908642" y="1928076"/>
                  <a:pt x="3914166" y="1933219"/>
                </a:cubicBezTo>
                <a:cubicBezTo>
                  <a:pt x="3921786" y="1940459"/>
                  <a:pt x="3929027" y="1949603"/>
                  <a:pt x="3938171" y="1953413"/>
                </a:cubicBezTo>
                <a:cubicBezTo>
                  <a:pt x="3966936" y="1965224"/>
                  <a:pt x="3979320" y="1987894"/>
                  <a:pt x="3984654" y="2016469"/>
                </a:cubicBezTo>
                <a:cubicBezTo>
                  <a:pt x="3989607" y="2042570"/>
                  <a:pt x="3993799" y="2068669"/>
                  <a:pt x="3999513" y="2094578"/>
                </a:cubicBezTo>
                <a:cubicBezTo>
                  <a:pt x="4006371" y="2126201"/>
                  <a:pt x="4013801" y="2157636"/>
                  <a:pt x="4022184" y="2188879"/>
                </a:cubicBezTo>
                <a:cubicBezTo>
                  <a:pt x="4025804" y="2202404"/>
                  <a:pt x="4029994" y="2216692"/>
                  <a:pt x="4037424" y="2228314"/>
                </a:cubicBezTo>
                <a:cubicBezTo>
                  <a:pt x="4057999" y="2260890"/>
                  <a:pt x="4071905" y="2295753"/>
                  <a:pt x="4066381" y="2334044"/>
                </a:cubicBezTo>
                <a:cubicBezTo>
                  <a:pt x="4061999" y="2364715"/>
                  <a:pt x="4073239" y="2390434"/>
                  <a:pt x="4090766" y="2409485"/>
                </a:cubicBezTo>
                <a:cubicBezTo>
                  <a:pt x="4098720" y="2418154"/>
                  <a:pt x="4104233" y="2426976"/>
                  <a:pt x="4107867" y="2435912"/>
                </a:cubicBezTo>
                <a:lnTo>
                  <a:pt x="4113698" y="2463017"/>
                </a:lnTo>
                <a:lnTo>
                  <a:pt x="4105056" y="2518262"/>
                </a:lnTo>
                <a:lnTo>
                  <a:pt x="4105055" y="2518263"/>
                </a:lnTo>
                <a:cubicBezTo>
                  <a:pt x="4102388" y="2527789"/>
                  <a:pt x="4101244" y="2536456"/>
                  <a:pt x="4101411" y="2545005"/>
                </a:cubicBezTo>
                <a:lnTo>
                  <a:pt x="4101411" y="2545006"/>
                </a:lnTo>
                <a:cubicBezTo>
                  <a:pt x="4101577" y="2553555"/>
                  <a:pt x="4103054" y="2561985"/>
                  <a:pt x="4105625" y="2571034"/>
                </a:cubicBezTo>
                <a:cubicBezTo>
                  <a:pt x="4117627" y="2612945"/>
                  <a:pt x="4150204" y="2640950"/>
                  <a:pt x="4178779" y="2668001"/>
                </a:cubicBezTo>
                <a:cubicBezTo>
                  <a:pt x="4203164" y="2691054"/>
                  <a:pt x="4216880" y="2716963"/>
                  <a:pt x="4227170" y="2745348"/>
                </a:cubicBezTo>
                <a:lnTo>
                  <a:pt x="4227170" y="2745351"/>
                </a:lnTo>
                <a:lnTo>
                  <a:pt x="4233090" y="2778005"/>
                </a:lnTo>
                <a:lnTo>
                  <a:pt x="4232670" y="2785439"/>
                </a:lnTo>
                <a:lnTo>
                  <a:pt x="4222591" y="2811779"/>
                </a:lnTo>
                <a:lnTo>
                  <a:pt x="4222587" y="2811786"/>
                </a:lnTo>
                <a:lnTo>
                  <a:pt x="4222588" y="2811786"/>
                </a:lnTo>
                <a:lnTo>
                  <a:pt x="4222591" y="2811779"/>
                </a:lnTo>
                <a:lnTo>
                  <a:pt x="4232241" y="2793022"/>
                </a:lnTo>
                <a:lnTo>
                  <a:pt x="4232670" y="2785439"/>
                </a:lnTo>
                <a:lnTo>
                  <a:pt x="4233870" y="2782304"/>
                </a:lnTo>
                <a:lnTo>
                  <a:pt x="4233090" y="2778005"/>
                </a:lnTo>
                <a:lnTo>
                  <a:pt x="4233500" y="2770757"/>
                </a:lnTo>
                <a:lnTo>
                  <a:pt x="4227170" y="2745351"/>
                </a:lnTo>
                <a:lnTo>
                  <a:pt x="4227170" y="2745347"/>
                </a:lnTo>
                <a:cubicBezTo>
                  <a:pt x="4216880" y="2716962"/>
                  <a:pt x="4203164" y="2691053"/>
                  <a:pt x="4178779" y="2668000"/>
                </a:cubicBezTo>
                <a:cubicBezTo>
                  <a:pt x="4150204" y="2640949"/>
                  <a:pt x="4117627" y="2612944"/>
                  <a:pt x="4105625" y="2571033"/>
                </a:cubicBezTo>
                <a:lnTo>
                  <a:pt x="4101411" y="2545006"/>
                </a:lnTo>
                <a:lnTo>
                  <a:pt x="4105055" y="2518264"/>
                </a:lnTo>
                <a:lnTo>
                  <a:pt x="4105056" y="2518262"/>
                </a:lnTo>
                <a:lnTo>
                  <a:pt x="4111636" y="2490550"/>
                </a:lnTo>
                <a:lnTo>
                  <a:pt x="4113698" y="2463017"/>
                </a:lnTo>
                <a:lnTo>
                  <a:pt x="4113698" y="2463016"/>
                </a:lnTo>
                <a:cubicBezTo>
                  <a:pt x="4112817" y="2444776"/>
                  <a:pt x="4106674" y="2426821"/>
                  <a:pt x="4090766" y="2409484"/>
                </a:cubicBezTo>
                <a:cubicBezTo>
                  <a:pt x="4073239" y="2390433"/>
                  <a:pt x="4061999" y="2364714"/>
                  <a:pt x="4066381" y="2334043"/>
                </a:cubicBezTo>
                <a:cubicBezTo>
                  <a:pt x="4071905" y="2295752"/>
                  <a:pt x="4057999" y="2260889"/>
                  <a:pt x="4037424" y="2228313"/>
                </a:cubicBezTo>
                <a:cubicBezTo>
                  <a:pt x="4029994" y="2216691"/>
                  <a:pt x="4025804" y="2202403"/>
                  <a:pt x="4022184" y="2188878"/>
                </a:cubicBezTo>
                <a:cubicBezTo>
                  <a:pt x="4013801" y="2157635"/>
                  <a:pt x="4006371" y="2126200"/>
                  <a:pt x="3999513" y="2094577"/>
                </a:cubicBezTo>
                <a:cubicBezTo>
                  <a:pt x="3993799" y="2068668"/>
                  <a:pt x="3989607" y="2042569"/>
                  <a:pt x="3984654" y="2016468"/>
                </a:cubicBezTo>
                <a:cubicBezTo>
                  <a:pt x="3979320" y="1987893"/>
                  <a:pt x="3966936" y="1965223"/>
                  <a:pt x="3938171" y="1953412"/>
                </a:cubicBezTo>
                <a:cubicBezTo>
                  <a:pt x="3929027" y="1949602"/>
                  <a:pt x="3921786" y="1940458"/>
                  <a:pt x="3914166" y="1933218"/>
                </a:cubicBezTo>
                <a:cubicBezTo>
                  <a:pt x="3908642" y="1928075"/>
                  <a:pt x="3904450" y="1921215"/>
                  <a:pt x="3898736" y="1916453"/>
                </a:cubicBezTo>
                <a:cubicBezTo>
                  <a:pt x="3868635" y="1891496"/>
                  <a:pt x="3838346" y="1866921"/>
                  <a:pt x="3808245" y="1842157"/>
                </a:cubicBezTo>
                <a:cubicBezTo>
                  <a:pt x="3805387" y="1839678"/>
                  <a:pt x="3801958" y="1837012"/>
                  <a:pt x="3800624" y="1833774"/>
                </a:cubicBezTo>
                <a:cubicBezTo>
                  <a:pt x="3786718" y="1800245"/>
                  <a:pt x="3773575" y="1766334"/>
                  <a:pt x="3758903" y="1733187"/>
                </a:cubicBezTo>
                <a:cubicBezTo>
                  <a:pt x="3753189" y="1720422"/>
                  <a:pt x="3746141" y="1707278"/>
                  <a:pt x="3736235" y="1697752"/>
                </a:cubicBezTo>
                <a:cubicBezTo>
                  <a:pt x="3713755" y="1676035"/>
                  <a:pt x="3689369" y="1656222"/>
                  <a:pt x="3679653" y="1624979"/>
                </a:cubicBezTo>
                <a:cubicBezTo>
                  <a:pt x="3676797" y="1615835"/>
                  <a:pt x="3675272" y="1604977"/>
                  <a:pt x="3677749" y="1596212"/>
                </a:cubicBezTo>
                <a:close/>
                <a:moveTo>
                  <a:pt x="3724447" y="1459072"/>
                </a:moveTo>
                <a:lnTo>
                  <a:pt x="3724446" y="1459073"/>
                </a:lnTo>
                <a:lnTo>
                  <a:pt x="3715229" y="1481571"/>
                </a:lnTo>
                <a:close/>
                <a:moveTo>
                  <a:pt x="3743640" y="1268757"/>
                </a:moveTo>
                <a:cubicBezTo>
                  <a:pt x="3744092" y="1275401"/>
                  <a:pt x="3745664" y="1281688"/>
                  <a:pt x="3748807" y="1286069"/>
                </a:cubicBezTo>
                <a:cubicBezTo>
                  <a:pt x="3763380" y="1306929"/>
                  <a:pt x="3769620" y="1328552"/>
                  <a:pt x="3771144" y="1350627"/>
                </a:cubicBezTo>
                <a:lnTo>
                  <a:pt x="3765550" y="1413839"/>
                </a:lnTo>
                <a:lnTo>
                  <a:pt x="3771145" y="1350626"/>
                </a:lnTo>
                <a:cubicBezTo>
                  <a:pt x="3769620" y="1328551"/>
                  <a:pt x="3763381" y="1306929"/>
                  <a:pt x="3748807" y="1286068"/>
                </a:cubicBezTo>
                <a:close/>
                <a:moveTo>
                  <a:pt x="3685369" y="773034"/>
                </a:moveTo>
                <a:lnTo>
                  <a:pt x="3685369" y="773035"/>
                </a:lnTo>
                <a:cubicBezTo>
                  <a:pt x="3687655" y="800276"/>
                  <a:pt x="3690893" y="827329"/>
                  <a:pt x="3693369" y="854379"/>
                </a:cubicBezTo>
                <a:cubicBezTo>
                  <a:pt x="3695655" y="878956"/>
                  <a:pt x="3696417" y="903722"/>
                  <a:pt x="3724422" y="915343"/>
                </a:cubicBezTo>
                <a:cubicBezTo>
                  <a:pt x="3728804" y="917059"/>
                  <a:pt x="3732042" y="922773"/>
                  <a:pt x="3734900" y="927155"/>
                </a:cubicBezTo>
                <a:cubicBezTo>
                  <a:pt x="3778908" y="994785"/>
                  <a:pt x="3777764" y="1030980"/>
                  <a:pt x="3731280" y="1097087"/>
                </a:cubicBezTo>
                <a:cubicBezTo>
                  <a:pt x="3726518" y="1103945"/>
                  <a:pt x="3723088" y="1118613"/>
                  <a:pt x="3726898" y="1123185"/>
                </a:cubicBezTo>
                <a:cubicBezTo>
                  <a:pt x="3742710" y="1142617"/>
                  <a:pt x="3749759" y="1162953"/>
                  <a:pt x="3751617" y="1184028"/>
                </a:cubicBezTo>
                <a:cubicBezTo>
                  <a:pt x="3749759" y="1162953"/>
                  <a:pt x="3742711" y="1142616"/>
                  <a:pt x="3726899" y="1123184"/>
                </a:cubicBezTo>
                <a:cubicBezTo>
                  <a:pt x="3723089" y="1118612"/>
                  <a:pt x="3726519" y="1103944"/>
                  <a:pt x="3731281" y="1097086"/>
                </a:cubicBezTo>
                <a:cubicBezTo>
                  <a:pt x="3777765" y="1030979"/>
                  <a:pt x="3778909" y="994784"/>
                  <a:pt x="3734901" y="927154"/>
                </a:cubicBezTo>
                <a:cubicBezTo>
                  <a:pt x="3732043" y="922772"/>
                  <a:pt x="3728805" y="917058"/>
                  <a:pt x="3724423" y="915342"/>
                </a:cubicBezTo>
                <a:cubicBezTo>
                  <a:pt x="3696417" y="903721"/>
                  <a:pt x="3695655" y="878955"/>
                  <a:pt x="3693369" y="854378"/>
                </a:cubicBezTo>
                <a:close/>
                <a:moveTo>
                  <a:pt x="3740770" y="517850"/>
                </a:moveTo>
                <a:lnTo>
                  <a:pt x="3731852" y="556047"/>
                </a:lnTo>
                <a:cubicBezTo>
                  <a:pt x="3729756" y="564048"/>
                  <a:pt x="3724232" y="572622"/>
                  <a:pt x="3725374" y="580050"/>
                </a:cubicBezTo>
                <a:cubicBezTo>
                  <a:pt x="3728708" y="601578"/>
                  <a:pt x="3726279" y="622200"/>
                  <a:pt x="3721993" y="642537"/>
                </a:cubicBezTo>
                <a:lnTo>
                  <a:pt x="3709470" y="694927"/>
                </a:lnTo>
                <a:lnTo>
                  <a:pt x="3721994" y="642536"/>
                </a:lnTo>
                <a:cubicBezTo>
                  <a:pt x="3726280" y="622200"/>
                  <a:pt x="3728709" y="601577"/>
                  <a:pt x="3725375" y="580049"/>
                </a:cubicBezTo>
                <a:cubicBezTo>
                  <a:pt x="3724233" y="572621"/>
                  <a:pt x="3729757" y="564047"/>
                  <a:pt x="3731853" y="556046"/>
                </a:cubicBezTo>
                <a:close/>
                <a:moveTo>
                  <a:pt x="3754065" y="298168"/>
                </a:moveTo>
                <a:lnTo>
                  <a:pt x="3739283" y="313532"/>
                </a:lnTo>
                <a:lnTo>
                  <a:pt x="3739283" y="313532"/>
                </a:lnTo>
                <a:lnTo>
                  <a:pt x="3739282" y="313533"/>
                </a:lnTo>
                <a:cubicBezTo>
                  <a:pt x="3735090" y="316389"/>
                  <a:pt x="3737376" y="330298"/>
                  <a:pt x="3738710" y="338870"/>
                </a:cubicBezTo>
                <a:lnTo>
                  <a:pt x="3738716" y="338898"/>
                </a:lnTo>
                <a:lnTo>
                  <a:pt x="3748617" y="395639"/>
                </a:lnTo>
                <a:lnTo>
                  <a:pt x="3744807" y="367327"/>
                </a:lnTo>
                <a:lnTo>
                  <a:pt x="3738716" y="338898"/>
                </a:lnTo>
                <a:lnTo>
                  <a:pt x="3738711" y="338869"/>
                </a:lnTo>
                <a:cubicBezTo>
                  <a:pt x="3738044" y="334583"/>
                  <a:pt x="3737139" y="328963"/>
                  <a:pt x="3736925" y="324057"/>
                </a:cubicBezTo>
                <a:lnTo>
                  <a:pt x="3739283" y="313532"/>
                </a:lnTo>
                <a:close/>
                <a:moveTo>
                  <a:pt x="3761610" y="281567"/>
                </a:moveTo>
                <a:lnTo>
                  <a:pt x="3756715" y="295414"/>
                </a:lnTo>
                <a:lnTo>
                  <a:pt x="3756716" y="295414"/>
                </a:lnTo>
                <a:close/>
                <a:moveTo>
                  <a:pt x="3748290" y="24485"/>
                </a:moveTo>
                <a:lnTo>
                  <a:pt x="3746027" y="74128"/>
                </a:lnTo>
                <a:cubicBezTo>
                  <a:pt x="3746950" y="91491"/>
                  <a:pt x="3749260" y="108702"/>
                  <a:pt x="3751951" y="125860"/>
                </a:cubicBezTo>
                <a:lnTo>
                  <a:pt x="3756346" y="153386"/>
                </a:lnTo>
                <a:lnTo>
                  <a:pt x="3764619" y="228943"/>
                </a:lnTo>
                <a:lnTo>
                  <a:pt x="3760160" y="177270"/>
                </a:lnTo>
                <a:lnTo>
                  <a:pt x="3756346" y="153386"/>
                </a:lnTo>
                <a:lnTo>
                  <a:pt x="3756147" y="151568"/>
                </a:lnTo>
                <a:cubicBezTo>
                  <a:pt x="3751917" y="125875"/>
                  <a:pt x="3747412" y="100173"/>
                  <a:pt x="3746028" y="74128"/>
                </a:cubicBezTo>
                <a:close/>
                <a:moveTo>
                  <a:pt x="3745709" y="0"/>
                </a:moveTo>
                <a:lnTo>
                  <a:pt x="3748427" y="21485"/>
                </a:lnTo>
                <a:lnTo>
                  <a:pt x="3745709" y="0"/>
                </a:lnTo>
                <a:lnTo>
                  <a:pt x="4209817" y="0"/>
                </a:lnTo>
                <a:lnTo>
                  <a:pt x="4208690" y="2816"/>
                </a:lnTo>
                <a:cubicBezTo>
                  <a:pt x="4200308" y="21485"/>
                  <a:pt x="4197640" y="43011"/>
                  <a:pt x="4194592" y="63586"/>
                </a:cubicBezTo>
                <a:cubicBezTo>
                  <a:pt x="4189067" y="101307"/>
                  <a:pt x="4185637" y="139218"/>
                  <a:pt x="4180685" y="176938"/>
                </a:cubicBezTo>
                <a:cubicBezTo>
                  <a:pt x="4179541" y="184940"/>
                  <a:pt x="4177447" y="194084"/>
                  <a:pt x="4172683" y="200181"/>
                </a:cubicBezTo>
                <a:cubicBezTo>
                  <a:pt x="4140678" y="241900"/>
                  <a:pt x="4131725" y="292578"/>
                  <a:pt x="4134771" y="340773"/>
                </a:cubicBezTo>
                <a:cubicBezTo>
                  <a:pt x="4137060" y="378685"/>
                  <a:pt x="4138774" y="415834"/>
                  <a:pt x="4135536" y="453363"/>
                </a:cubicBezTo>
                <a:cubicBezTo>
                  <a:pt x="4135344" y="456221"/>
                  <a:pt x="4135726" y="460031"/>
                  <a:pt x="4137250" y="462125"/>
                </a:cubicBezTo>
                <a:cubicBezTo>
                  <a:pt x="4147346" y="475080"/>
                  <a:pt x="4148108" y="488606"/>
                  <a:pt x="4149822" y="505181"/>
                </a:cubicBezTo>
                <a:cubicBezTo>
                  <a:pt x="4152300" y="528614"/>
                  <a:pt x="4150584" y="550140"/>
                  <a:pt x="4146394" y="571859"/>
                </a:cubicBezTo>
                <a:cubicBezTo>
                  <a:pt x="4143346" y="587671"/>
                  <a:pt x="4137060" y="603672"/>
                  <a:pt x="4129057" y="617771"/>
                </a:cubicBezTo>
                <a:cubicBezTo>
                  <a:pt x="4117817" y="637391"/>
                  <a:pt x="4113437" y="656254"/>
                  <a:pt x="4128295" y="674922"/>
                </a:cubicBezTo>
                <a:cubicBezTo>
                  <a:pt x="4144108" y="695115"/>
                  <a:pt x="4138584" y="717976"/>
                  <a:pt x="4139154" y="740267"/>
                </a:cubicBezTo>
                <a:cubicBezTo>
                  <a:pt x="4139346" y="749981"/>
                  <a:pt x="4138964" y="760269"/>
                  <a:pt x="4141440" y="769604"/>
                </a:cubicBezTo>
                <a:cubicBezTo>
                  <a:pt x="4148490" y="796654"/>
                  <a:pt x="4159158" y="822755"/>
                  <a:pt x="4163920" y="850188"/>
                </a:cubicBezTo>
                <a:cubicBezTo>
                  <a:pt x="4166587" y="865429"/>
                  <a:pt x="4161824" y="882383"/>
                  <a:pt x="4158396" y="898197"/>
                </a:cubicBezTo>
                <a:cubicBezTo>
                  <a:pt x="4154776" y="914199"/>
                  <a:pt x="4149252" y="930010"/>
                  <a:pt x="4143536" y="945443"/>
                </a:cubicBezTo>
                <a:cubicBezTo>
                  <a:pt x="4139726" y="955919"/>
                  <a:pt x="4136106" y="967349"/>
                  <a:pt x="4129247" y="975732"/>
                </a:cubicBezTo>
                <a:cubicBezTo>
                  <a:pt x="4113627" y="994784"/>
                  <a:pt x="4110959" y="1014405"/>
                  <a:pt x="4119151" y="1036886"/>
                </a:cubicBezTo>
                <a:cubicBezTo>
                  <a:pt x="4120485" y="1040314"/>
                  <a:pt x="4120485" y="1044314"/>
                  <a:pt x="4120675" y="1048124"/>
                </a:cubicBezTo>
                <a:cubicBezTo>
                  <a:pt x="4124675" y="1109090"/>
                  <a:pt x="4127153" y="1170050"/>
                  <a:pt x="4133249" y="1230632"/>
                </a:cubicBezTo>
                <a:cubicBezTo>
                  <a:pt x="4135726" y="1255205"/>
                  <a:pt x="4146584" y="1278828"/>
                  <a:pt x="4153442" y="1303023"/>
                </a:cubicBezTo>
                <a:cubicBezTo>
                  <a:pt x="4154776" y="1307977"/>
                  <a:pt x="4156872" y="1313503"/>
                  <a:pt x="4155918" y="1318455"/>
                </a:cubicBezTo>
                <a:cubicBezTo>
                  <a:pt x="4146394" y="1372367"/>
                  <a:pt x="4160300" y="1422853"/>
                  <a:pt x="4178589" y="1472574"/>
                </a:cubicBezTo>
                <a:cubicBezTo>
                  <a:pt x="4180495" y="1477716"/>
                  <a:pt x="4179923" y="1484003"/>
                  <a:pt x="4179541" y="1489719"/>
                </a:cubicBezTo>
                <a:cubicBezTo>
                  <a:pt x="4178209" y="1505723"/>
                  <a:pt x="4171541" y="1523058"/>
                  <a:pt x="4175541" y="1537536"/>
                </a:cubicBezTo>
                <a:cubicBezTo>
                  <a:pt x="4186591" y="1576018"/>
                  <a:pt x="4199926" y="1614119"/>
                  <a:pt x="4216690" y="1650316"/>
                </a:cubicBezTo>
                <a:cubicBezTo>
                  <a:pt x="4233645" y="1687085"/>
                  <a:pt x="4247933" y="1721184"/>
                  <a:pt x="4230789" y="1763286"/>
                </a:cubicBezTo>
                <a:cubicBezTo>
                  <a:pt x="4223548" y="1781193"/>
                  <a:pt x="4228693" y="1804815"/>
                  <a:pt x="4230597" y="1825392"/>
                </a:cubicBezTo>
                <a:cubicBezTo>
                  <a:pt x="4232121" y="1840440"/>
                  <a:pt x="4240696" y="1854919"/>
                  <a:pt x="4240696" y="1869779"/>
                </a:cubicBezTo>
                <a:cubicBezTo>
                  <a:pt x="4240696" y="1909407"/>
                  <a:pt x="4250791" y="1944648"/>
                  <a:pt x="4271366" y="1978939"/>
                </a:cubicBezTo>
                <a:cubicBezTo>
                  <a:pt x="4279367" y="1992278"/>
                  <a:pt x="4274032" y="2013042"/>
                  <a:pt x="4276128" y="2030377"/>
                </a:cubicBezTo>
                <a:cubicBezTo>
                  <a:pt x="4278604" y="2048667"/>
                  <a:pt x="4280890" y="2067524"/>
                  <a:pt x="4286418" y="2085053"/>
                </a:cubicBezTo>
                <a:cubicBezTo>
                  <a:pt x="4300895" y="2130392"/>
                  <a:pt x="4317278" y="2175162"/>
                  <a:pt x="4332518" y="2220311"/>
                </a:cubicBezTo>
                <a:cubicBezTo>
                  <a:pt x="4345093" y="2257458"/>
                  <a:pt x="4335186" y="2294038"/>
                  <a:pt x="4329853" y="2330805"/>
                </a:cubicBezTo>
                <a:cubicBezTo>
                  <a:pt x="4326422" y="2353858"/>
                  <a:pt x="4318230" y="2375382"/>
                  <a:pt x="4330422" y="2401291"/>
                </a:cubicBezTo>
                <a:cubicBezTo>
                  <a:pt x="4342044" y="2426058"/>
                  <a:pt x="4339377" y="2457491"/>
                  <a:pt x="4345663" y="2485306"/>
                </a:cubicBezTo>
                <a:cubicBezTo>
                  <a:pt x="4350997" y="2508741"/>
                  <a:pt x="4359572" y="2531408"/>
                  <a:pt x="4367953" y="2554078"/>
                </a:cubicBezTo>
                <a:cubicBezTo>
                  <a:pt x="4379384" y="2584941"/>
                  <a:pt x="4391384" y="2615420"/>
                  <a:pt x="4385670" y="2649142"/>
                </a:cubicBezTo>
                <a:cubicBezTo>
                  <a:pt x="4379192" y="2687435"/>
                  <a:pt x="4403577" y="2713722"/>
                  <a:pt x="4419771" y="2743825"/>
                </a:cubicBezTo>
                <a:cubicBezTo>
                  <a:pt x="4430819" y="2764589"/>
                  <a:pt x="4439012" y="2787258"/>
                  <a:pt x="4445870" y="2809929"/>
                </a:cubicBezTo>
                <a:cubicBezTo>
                  <a:pt x="4454824" y="2840218"/>
                  <a:pt x="4460158" y="2871461"/>
                  <a:pt x="4468921" y="2901942"/>
                </a:cubicBezTo>
                <a:cubicBezTo>
                  <a:pt x="4482065" y="2948046"/>
                  <a:pt x="4492353" y="2994721"/>
                  <a:pt x="4485113" y="3042727"/>
                </a:cubicBezTo>
                <a:cubicBezTo>
                  <a:pt x="4481875" y="3064826"/>
                  <a:pt x="4482065" y="3085402"/>
                  <a:pt x="4486829" y="3107499"/>
                </a:cubicBezTo>
                <a:cubicBezTo>
                  <a:pt x="4494639" y="3143694"/>
                  <a:pt x="4495592" y="3180843"/>
                  <a:pt x="4524738" y="3209992"/>
                </a:cubicBezTo>
                <a:cubicBezTo>
                  <a:pt x="4535027" y="3220279"/>
                  <a:pt x="4537693" y="3238757"/>
                  <a:pt x="4543028" y="3253808"/>
                </a:cubicBezTo>
                <a:cubicBezTo>
                  <a:pt x="4549315" y="3271144"/>
                  <a:pt x="4546075" y="3283907"/>
                  <a:pt x="4527787" y="3293243"/>
                </a:cubicBezTo>
                <a:cubicBezTo>
                  <a:pt x="4519596" y="3297433"/>
                  <a:pt x="4511594" y="3309436"/>
                  <a:pt x="4510260" y="3318770"/>
                </a:cubicBezTo>
                <a:cubicBezTo>
                  <a:pt x="4506260" y="3346775"/>
                  <a:pt x="4512166" y="3372494"/>
                  <a:pt x="4525122" y="3399545"/>
                </a:cubicBezTo>
                <a:cubicBezTo>
                  <a:pt x="4537313" y="3424882"/>
                  <a:pt x="4535979" y="3456507"/>
                  <a:pt x="4540741" y="3485274"/>
                </a:cubicBezTo>
                <a:cubicBezTo>
                  <a:pt x="4544171" y="3505656"/>
                  <a:pt x="4551219" y="3526041"/>
                  <a:pt x="4551219" y="3546616"/>
                </a:cubicBezTo>
                <a:cubicBezTo>
                  <a:pt x="4551219" y="3572145"/>
                  <a:pt x="4545123" y="3597481"/>
                  <a:pt x="4542837" y="3623200"/>
                </a:cubicBezTo>
                <a:cubicBezTo>
                  <a:pt x="4540933" y="3643203"/>
                  <a:pt x="4541695" y="3663588"/>
                  <a:pt x="4539409" y="3683590"/>
                </a:cubicBezTo>
                <a:cubicBezTo>
                  <a:pt x="4537693" y="3699975"/>
                  <a:pt x="4533313" y="3716167"/>
                  <a:pt x="4529694" y="3732360"/>
                </a:cubicBezTo>
                <a:cubicBezTo>
                  <a:pt x="4528359" y="3738266"/>
                  <a:pt x="4523214" y="3744172"/>
                  <a:pt x="4523976" y="3749505"/>
                </a:cubicBezTo>
                <a:cubicBezTo>
                  <a:pt x="4532169" y="3802466"/>
                  <a:pt x="4495592" y="3840568"/>
                  <a:pt x="4479399" y="3885337"/>
                </a:cubicBezTo>
                <a:cubicBezTo>
                  <a:pt x="4462252" y="3932393"/>
                  <a:pt x="4435964" y="3977924"/>
                  <a:pt x="4443774" y="4030502"/>
                </a:cubicBezTo>
                <a:cubicBezTo>
                  <a:pt x="4448536" y="4062317"/>
                  <a:pt x="4459586" y="4092988"/>
                  <a:pt x="4466255" y="4124613"/>
                </a:cubicBezTo>
                <a:cubicBezTo>
                  <a:pt x="4468541" y="4135853"/>
                  <a:pt x="4468159" y="4148426"/>
                  <a:pt x="4465873" y="4159666"/>
                </a:cubicBezTo>
                <a:cubicBezTo>
                  <a:pt x="4455394" y="4213960"/>
                  <a:pt x="4453871" y="4267492"/>
                  <a:pt x="4471017" y="4320836"/>
                </a:cubicBezTo>
                <a:cubicBezTo>
                  <a:pt x="4473875" y="4329978"/>
                  <a:pt x="4476541" y="4339694"/>
                  <a:pt x="4476541" y="4349221"/>
                </a:cubicBezTo>
                <a:cubicBezTo>
                  <a:pt x="4476541" y="4401418"/>
                  <a:pt x="4472541" y="4452664"/>
                  <a:pt x="4453871" y="4502578"/>
                </a:cubicBezTo>
                <a:cubicBezTo>
                  <a:pt x="4447584" y="4519342"/>
                  <a:pt x="4451584" y="4539727"/>
                  <a:pt x="4450060" y="4558206"/>
                </a:cubicBezTo>
                <a:cubicBezTo>
                  <a:pt x="4448728" y="4575350"/>
                  <a:pt x="4448156" y="4592877"/>
                  <a:pt x="4443774" y="4609451"/>
                </a:cubicBezTo>
                <a:cubicBezTo>
                  <a:pt x="4437298" y="4633646"/>
                  <a:pt x="4436536" y="4656125"/>
                  <a:pt x="4442250" y="4681082"/>
                </a:cubicBezTo>
                <a:cubicBezTo>
                  <a:pt x="4447584" y="4704894"/>
                  <a:pt x="4444919" y="4730613"/>
                  <a:pt x="4445108" y="4755380"/>
                </a:cubicBezTo>
                <a:cubicBezTo>
                  <a:pt x="4445298" y="4783003"/>
                  <a:pt x="4445488" y="4810626"/>
                  <a:pt x="4444537" y="4838249"/>
                </a:cubicBezTo>
                <a:cubicBezTo>
                  <a:pt x="4444156" y="4849299"/>
                  <a:pt x="4436536" y="4861872"/>
                  <a:pt x="4439584" y="4871018"/>
                </a:cubicBezTo>
                <a:cubicBezTo>
                  <a:pt x="4449870" y="4900545"/>
                  <a:pt x="4437488" y="4930074"/>
                  <a:pt x="4443012" y="4959601"/>
                </a:cubicBezTo>
                <a:cubicBezTo>
                  <a:pt x="4445870" y="4974081"/>
                  <a:pt x="4438060" y="4990464"/>
                  <a:pt x="4437298" y="5006085"/>
                </a:cubicBezTo>
                <a:cubicBezTo>
                  <a:pt x="4435964" y="5031613"/>
                  <a:pt x="4436536" y="5057140"/>
                  <a:pt x="4436154" y="5082669"/>
                </a:cubicBezTo>
                <a:cubicBezTo>
                  <a:pt x="4435964" y="5091051"/>
                  <a:pt x="4435203" y="5099244"/>
                  <a:pt x="4434819" y="5107626"/>
                </a:cubicBezTo>
                <a:cubicBezTo>
                  <a:pt x="4434439" y="5115056"/>
                  <a:pt x="4432725" y="5122866"/>
                  <a:pt x="4434057" y="5129915"/>
                </a:cubicBezTo>
                <a:cubicBezTo>
                  <a:pt x="4438822" y="5155444"/>
                  <a:pt x="4446632" y="5180590"/>
                  <a:pt x="4449680" y="5206307"/>
                </a:cubicBezTo>
                <a:cubicBezTo>
                  <a:pt x="4452346" y="5228596"/>
                  <a:pt x="4448728" y="5251649"/>
                  <a:pt x="4450632" y="5274128"/>
                </a:cubicBezTo>
                <a:cubicBezTo>
                  <a:pt x="4453871" y="5313753"/>
                  <a:pt x="4459586" y="5353378"/>
                  <a:pt x="4463207" y="5393004"/>
                </a:cubicBezTo>
                <a:cubicBezTo>
                  <a:pt x="4463968" y="5401578"/>
                  <a:pt x="4459204" y="5410530"/>
                  <a:pt x="4458824" y="5419294"/>
                </a:cubicBezTo>
                <a:cubicBezTo>
                  <a:pt x="4457872" y="5446727"/>
                  <a:pt x="4457680" y="5474160"/>
                  <a:pt x="4457110" y="5501593"/>
                </a:cubicBezTo>
                <a:cubicBezTo>
                  <a:pt x="4456918" y="5517214"/>
                  <a:pt x="4457490" y="5533026"/>
                  <a:pt x="4455776" y="5548459"/>
                </a:cubicBezTo>
                <a:cubicBezTo>
                  <a:pt x="4453490" y="5568841"/>
                  <a:pt x="4450060" y="5587320"/>
                  <a:pt x="4464920" y="5606371"/>
                </a:cubicBezTo>
                <a:cubicBezTo>
                  <a:pt x="4487972" y="5635710"/>
                  <a:pt x="4479018" y="5673049"/>
                  <a:pt x="4484351" y="5706958"/>
                </a:cubicBezTo>
                <a:cubicBezTo>
                  <a:pt x="4485685" y="5715722"/>
                  <a:pt x="4485875" y="5724677"/>
                  <a:pt x="4487399" y="5733439"/>
                </a:cubicBezTo>
                <a:cubicBezTo>
                  <a:pt x="4490257" y="5749633"/>
                  <a:pt x="4493495" y="5765634"/>
                  <a:pt x="4496736" y="5781829"/>
                </a:cubicBezTo>
                <a:cubicBezTo>
                  <a:pt x="4497306" y="5784685"/>
                  <a:pt x="4497498" y="5787923"/>
                  <a:pt x="4498450" y="5790591"/>
                </a:cubicBezTo>
                <a:cubicBezTo>
                  <a:pt x="4506450" y="5815168"/>
                  <a:pt x="4515594" y="5839360"/>
                  <a:pt x="4522072" y="5864317"/>
                </a:cubicBezTo>
                <a:cubicBezTo>
                  <a:pt x="4525311" y="5876510"/>
                  <a:pt x="4525693" y="5890036"/>
                  <a:pt x="4523976" y="5902609"/>
                </a:cubicBezTo>
                <a:cubicBezTo>
                  <a:pt x="4519024" y="5939376"/>
                  <a:pt x="4516928" y="5975763"/>
                  <a:pt x="4524168" y="6012722"/>
                </a:cubicBezTo>
                <a:cubicBezTo>
                  <a:pt x="4527025" y="6027391"/>
                  <a:pt x="4522263" y="6043775"/>
                  <a:pt x="4520548" y="6059396"/>
                </a:cubicBezTo>
                <a:cubicBezTo>
                  <a:pt x="4515976" y="6096735"/>
                  <a:pt x="4511022" y="6134074"/>
                  <a:pt x="4506642" y="6171604"/>
                </a:cubicBezTo>
                <a:cubicBezTo>
                  <a:pt x="4503975" y="6195036"/>
                  <a:pt x="4502450" y="6218659"/>
                  <a:pt x="4499785" y="6242092"/>
                </a:cubicBezTo>
                <a:cubicBezTo>
                  <a:pt x="4496544" y="6269143"/>
                  <a:pt x="4491591" y="6296004"/>
                  <a:pt x="4488923" y="6323057"/>
                </a:cubicBezTo>
                <a:cubicBezTo>
                  <a:pt x="4485875" y="6353918"/>
                  <a:pt x="4485305" y="6384971"/>
                  <a:pt x="4482065" y="6415832"/>
                </a:cubicBezTo>
                <a:cubicBezTo>
                  <a:pt x="4475779" y="6472224"/>
                  <a:pt x="4468349" y="6528423"/>
                  <a:pt x="4461300" y="6584811"/>
                </a:cubicBezTo>
                <a:cubicBezTo>
                  <a:pt x="4454442" y="6639487"/>
                  <a:pt x="4448346" y="6694163"/>
                  <a:pt x="4439775" y="6748457"/>
                </a:cubicBezTo>
                <a:cubicBezTo>
                  <a:pt x="4436154" y="6771318"/>
                  <a:pt x="4426247" y="6793034"/>
                  <a:pt x="4420723" y="6815515"/>
                </a:cubicBezTo>
                <a:lnTo>
                  <a:pt x="4411023" y="6858000"/>
                </a:lnTo>
                <a:lnTo>
                  <a:pt x="4238770" y="6858000"/>
                </a:lnTo>
                <a:lnTo>
                  <a:pt x="0" y="6858000"/>
                </a:lnTo>
                <a:lnTo>
                  <a:pt x="0" y="1"/>
                </a:lnTo>
                <a:close/>
              </a:path>
            </a:pathLst>
          </a:cu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A7900967-84CA-47B4-9F1C-E787BAC14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697284" y="-1"/>
            <a:ext cx="884241" cy="6858001"/>
            <a:chOff x="3697284" y="-1"/>
            <a:chExt cx="884241" cy="6858001"/>
          </a:xfrm>
          <a:effectLst>
            <a:outerShdw blurRad="381000" dist="152400" algn="l" rotWithShape="0">
              <a:prstClr val="black">
                <a:alpha val="10000"/>
              </a:prstClr>
            </a:outerShdw>
          </a:effectLst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AB3C749-6482-440B-9386-94091006D6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05641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C5C6B36-2238-4BBF-87F8-B1B3F5DD56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15166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080437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413B9B-75ED-0A00-2098-95250677A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4620584" cy="456713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Communicating the Gospel through Information Hubs</a:t>
            </a:r>
            <a:endParaRPr lang="en-US" dirty="0"/>
          </a:p>
        </p:txBody>
      </p:sp>
      <p:pic>
        <p:nvPicPr>
          <p:cNvPr id="5" name="Picture 4" descr="A picture containing grass, plant, flower, outdoor&#10;&#10;Description automatically generated">
            <a:extLst>
              <a:ext uri="{FF2B5EF4-FFF2-40B4-BE49-F238E27FC236}">
                <a16:creationId xmlns:a16="http://schemas.microsoft.com/office/drawing/2014/main" id="{125D4428-EA69-A2EE-26B0-FD79DD538B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86" b="5655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67034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2831</TotalTime>
  <Words>533</Words>
  <Application>Microsoft Office PowerPoint</Application>
  <PresentationFormat>Widescreen</PresentationFormat>
  <Paragraphs>106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Calibri</vt:lpstr>
      <vt:lpstr>Calibri Light</vt:lpstr>
      <vt:lpstr>Office Theme</vt:lpstr>
      <vt:lpstr>Communicating in the Rural </vt:lpstr>
      <vt:lpstr>About Me:  Jonathan LeMaster-Smith</vt:lpstr>
      <vt:lpstr>Rural Cultural Values</vt:lpstr>
      <vt:lpstr>Oral Communication</vt:lpstr>
      <vt:lpstr>Communicate:</vt:lpstr>
      <vt:lpstr>Communicate the Gospel Through Our Heritage </vt:lpstr>
      <vt:lpstr>Communicate the Gospel Through Visitation</vt:lpstr>
      <vt:lpstr>Communicate the Gospel Through Invitation</vt:lpstr>
      <vt:lpstr>Communicating the Gospel through Information Hubs</vt:lpstr>
      <vt:lpstr>Communicate the Gospel Through Action</vt:lpstr>
      <vt:lpstr>Communicating the Gospel Through Gossip</vt:lpstr>
      <vt:lpstr>Communicating With Minimal Internet: Myths</vt:lpstr>
      <vt:lpstr>Communicating With Minimal Internet: External Space</vt:lpstr>
      <vt:lpstr>Communicating with Minimal Internet: Direct Communication</vt:lpstr>
      <vt:lpstr>Communication With Minimal Internet: Communication Hubs</vt:lpstr>
      <vt:lpstr>Communication with Minimal Internet: Quid Pro Quo</vt:lpstr>
      <vt:lpstr>Questions and Comments</vt:lpstr>
      <vt:lpstr>Social Media in the Rural Church</vt:lpstr>
      <vt:lpstr>Facebook Basics  Pages vs. Posts</vt:lpstr>
      <vt:lpstr>Administration</vt:lpstr>
      <vt:lpstr>Posts – Readability And Attractiveness</vt:lpstr>
      <vt:lpstr>Posts – Readability </vt:lpstr>
      <vt:lpstr>Posts - Use Graphic Apps to create simple visuals</vt:lpstr>
      <vt:lpstr>Posts - Links</vt:lpstr>
      <vt:lpstr>Events </vt:lpstr>
      <vt:lpstr>Monitor Your Pages</vt:lpstr>
      <vt:lpstr>Use Rural Means of Communication</vt:lpstr>
      <vt:lpstr>Reels and Videos</vt:lpstr>
      <vt:lpstr>Questions and Comments</vt:lpstr>
      <vt:lpstr>My Information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Communicating in the Rural </dc:title>
  <dc:creator>Jonathan LeMaster-Smith</dc:creator>
  <cp:lastModifiedBy>Jonathan LeMaster-Smith</cp:lastModifiedBy>
  <cp:revision>5</cp:revision>
  <dcterms:created xsi:type="dcterms:W3CDTF">2023-03-04T03:17:50Z</dcterms:created>
  <dcterms:modified xsi:type="dcterms:W3CDTF">2023-03-30T19:12:06Z</dcterms:modified>
</cp:coreProperties>
</file>