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4"/>
  </p:notesMasterIdLst>
  <p:handoutMasterIdLst>
    <p:handoutMasterId r:id="rId15"/>
  </p:handoutMasterIdLst>
  <p:sldIdLst>
    <p:sldId id="289" r:id="rId5"/>
    <p:sldId id="286" r:id="rId6"/>
    <p:sldId id="270" r:id="rId7"/>
    <p:sldId id="293" r:id="rId8"/>
    <p:sldId id="273" r:id="rId9"/>
    <p:sldId id="294" r:id="rId10"/>
    <p:sldId id="295" r:id="rId11"/>
    <p:sldId id="271" r:id="rId12"/>
    <p:sldId id="28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1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2"/>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84"/>
      </p:cViewPr>
      <p:guideLst>
        <p:guide pos="3840"/>
        <p:guide orient="horz" pos="216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F7A84F-E231-42BE-A9F8-B5131853C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CB813BC-9E49-4ABB-A3C3-CEE0885B02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EBDBEE-1FDA-4F57-947F-5759FA6ABC55}" type="datetimeFigureOut">
              <a:rPr lang="en-US" smtClean="0"/>
              <a:t>9/7/2023</a:t>
            </a:fld>
            <a:endParaRPr lang="en-US" dirty="0"/>
          </a:p>
        </p:txBody>
      </p:sp>
      <p:sp>
        <p:nvSpPr>
          <p:cNvPr id="4" name="Footer Placeholder 3">
            <a:extLst>
              <a:ext uri="{FF2B5EF4-FFF2-40B4-BE49-F238E27FC236}">
                <a16:creationId xmlns:a16="http://schemas.microsoft.com/office/drawing/2014/main" id="{47ADFF29-9BE4-4CDF-A198-BBEE303F0E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D4AFC6-5A97-4417-A16A-485E5801A6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A8C659-3DDB-48CB-A056-6A658A161B7C}" type="slidenum">
              <a:rPr lang="en-US" smtClean="0"/>
              <a:t>‹#›</a:t>
            </a:fld>
            <a:endParaRPr lang="en-US" dirty="0"/>
          </a:p>
        </p:txBody>
      </p:sp>
    </p:spTree>
    <p:extLst>
      <p:ext uri="{BB962C8B-B14F-4D97-AF65-F5344CB8AC3E}">
        <p14:creationId xmlns:p14="http://schemas.microsoft.com/office/powerpoint/2010/main" val="2360767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6A9CD-5E57-4C86-B862-09CA519924BA}" type="datetimeFigureOut">
              <a:rPr lang="en-US" smtClean="0"/>
              <a:t>9/7/2023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004F4-F240-48F9-8AE1-486585C7F00D}" type="slidenum">
              <a:rPr lang="en-US" smtClean="0"/>
              <a:t>‹#›</a:t>
            </a:fld>
            <a:endParaRPr lang="en-US"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1</a:t>
            </a:fld>
            <a:endParaRPr lang="en-US" dirty="0"/>
          </a:p>
        </p:txBody>
      </p:sp>
    </p:spTree>
    <p:extLst>
      <p:ext uri="{BB962C8B-B14F-4D97-AF65-F5344CB8AC3E}">
        <p14:creationId xmlns:p14="http://schemas.microsoft.com/office/powerpoint/2010/main" val="322885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2</a:t>
            </a:fld>
            <a:endParaRPr lang="en-US" dirty="0"/>
          </a:p>
        </p:txBody>
      </p:sp>
    </p:spTree>
    <p:extLst>
      <p:ext uri="{BB962C8B-B14F-4D97-AF65-F5344CB8AC3E}">
        <p14:creationId xmlns:p14="http://schemas.microsoft.com/office/powerpoint/2010/main" val="260908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3</a:t>
            </a:fld>
            <a:endParaRPr lang="en-US" dirty="0"/>
          </a:p>
        </p:txBody>
      </p:sp>
    </p:spTree>
    <p:extLst>
      <p:ext uri="{BB962C8B-B14F-4D97-AF65-F5344CB8AC3E}">
        <p14:creationId xmlns:p14="http://schemas.microsoft.com/office/powerpoint/2010/main" val="1912317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4</a:t>
            </a:fld>
            <a:endParaRPr lang="en-US" dirty="0"/>
          </a:p>
        </p:txBody>
      </p:sp>
    </p:spTree>
    <p:extLst>
      <p:ext uri="{BB962C8B-B14F-4D97-AF65-F5344CB8AC3E}">
        <p14:creationId xmlns:p14="http://schemas.microsoft.com/office/powerpoint/2010/main" val="18770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5</a:t>
            </a:fld>
            <a:endParaRPr lang="en-US" dirty="0"/>
          </a:p>
        </p:txBody>
      </p:sp>
    </p:spTree>
    <p:extLst>
      <p:ext uri="{BB962C8B-B14F-4D97-AF65-F5344CB8AC3E}">
        <p14:creationId xmlns:p14="http://schemas.microsoft.com/office/powerpoint/2010/main" val="335417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6</a:t>
            </a:fld>
            <a:endParaRPr lang="en-US" dirty="0"/>
          </a:p>
        </p:txBody>
      </p:sp>
    </p:spTree>
    <p:extLst>
      <p:ext uri="{BB962C8B-B14F-4D97-AF65-F5344CB8AC3E}">
        <p14:creationId xmlns:p14="http://schemas.microsoft.com/office/powerpoint/2010/main" val="335417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7</a:t>
            </a:fld>
            <a:endParaRPr lang="en-US" dirty="0"/>
          </a:p>
        </p:txBody>
      </p:sp>
    </p:spTree>
    <p:extLst>
      <p:ext uri="{BB962C8B-B14F-4D97-AF65-F5344CB8AC3E}">
        <p14:creationId xmlns:p14="http://schemas.microsoft.com/office/powerpoint/2010/main" val="3823696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8</a:t>
            </a:fld>
            <a:endParaRPr lang="en-US" dirty="0"/>
          </a:p>
        </p:txBody>
      </p:sp>
    </p:spTree>
    <p:extLst>
      <p:ext uri="{BB962C8B-B14F-4D97-AF65-F5344CB8AC3E}">
        <p14:creationId xmlns:p14="http://schemas.microsoft.com/office/powerpoint/2010/main" val="1335137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9</a:t>
            </a:fld>
            <a:endParaRPr lang="en-US" dirty="0"/>
          </a:p>
        </p:txBody>
      </p:sp>
    </p:spTree>
    <p:extLst>
      <p:ext uri="{BB962C8B-B14F-4D97-AF65-F5344CB8AC3E}">
        <p14:creationId xmlns:p14="http://schemas.microsoft.com/office/powerpoint/2010/main" val="4032744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D165-49B0-44FF-A267-367F5A6EE306}"/>
              </a:ext>
            </a:extLst>
          </p:cNvPr>
          <p:cNvSpPr>
            <a:spLocks noGrp="1"/>
          </p:cNvSpPr>
          <p:nvPr>
            <p:ph type="ctrTitle"/>
          </p:nvPr>
        </p:nvSpPr>
        <p:spPr>
          <a:xfrm>
            <a:off x="1524000" y="2039514"/>
            <a:ext cx="9144000" cy="2128049"/>
          </a:xfrm>
        </p:spPr>
        <p:txBody>
          <a:bodyPr anchor="b"/>
          <a:lstStyle>
            <a:lvl1pPr algn="ctr">
              <a:lnSpc>
                <a:spcPct val="125000"/>
              </a:lnSpc>
              <a:defRPr sz="600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mn-lt"/>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id="{88B91F7B-C4AF-4FC6-A6BE-657DEF6D5358}"/>
              </a:ext>
            </a:extLst>
          </p:cNvPr>
          <p:cNvSpPr>
            <a:spLocks noGrp="1"/>
          </p:cNvSpPr>
          <p:nvPr>
            <p:ph type="dt" sz="half" idx="10"/>
          </p:nvPr>
        </p:nvSpPr>
        <p:spPr/>
        <p:txBody>
          <a:bodyPr/>
          <a:lstStyle/>
          <a:p>
            <a:fld id="{8DA08ED5-AEFE-4443-9040-726EF6690995}" type="datetime1">
              <a:rPr lang="en-US" noProof="0" smtClean="0"/>
              <a:t>9/7/2023</a:t>
            </a:fld>
            <a:endParaRPr lang="en-US" noProof="0" dirty="0"/>
          </a:p>
        </p:txBody>
      </p:sp>
      <p:sp>
        <p:nvSpPr>
          <p:cNvPr id="5" name="Footer Placeholder 4">
            <a:extLst>
              <a:ext uri="{FF2B5EF4-FFF2-40B4-BE49-F238E27FC236}">
                <a16:creationId xmlns:a16="http://schemas.microsoft.com/office/drawing/2014/main" id="{5BED32F8-B0C7-4332-B0A5-BC19DD8C4CF5}"/>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B0030946-D0C7-4F78-94B0-427DAA6D5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18950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ix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202246-9B90-4CE1-AAF1-3328E51AE0A5}"/>
              </a:ext>
            </a:extLst>
          </p:cNvPr>
          <p:cNvSpPr>
            <a:spLocks noGrp="1"/>
          </p:cNvSpPr>
          <p:nvPr>
            <p:ph type="pic" sz="quarter" idx="13"/>
          </p:nvPr>
        </p:nvSpPr>
        <p:spPr>
          <a:xfrm>
            <a:off x="0" y="0"/>
            <a:ext cx="12192000" cy="6858000"/>
          </a:xfrm>
        </p:spPr>
        <p:txBody>
          <a:bodyPr/>
          <a:lstStyle>
            <a:lvl1pPr marL="0" indent="0" algn="ctr">
              <a:buNone/>
              <a:defRPr/>
            </a:lvl1pPr>
          </a:lstStyle>
          <a:p>
            <a:r>
              <a:rPr lang="en-US" noProof="0"/>
              <a:t>Click icon to add picture</a:t>
            </a:r>
            <a:endParaRPr lang="en-US" noProof="0" dirty="0"/>
          </a:p>
        </p:txBody>
      </p:sp>
      <p:sp>
        <p:nvSpPr>
          <p:cNvPr id="18" name="Content Placeholder 2">
            <a:extLst>
              <a:ext uri="{FF2B5EF4-FFF2-40B4-BE49-F238E27FC236}">
                <a16:creationId xmlns:a16="http://schemas.microsoft.com/office/drawing/2014/main" id="{843DF42B-5E6A-409A-A205-0B59AE5FBD98}"/>
              </a:ext>
            </a:extLst>
          </p:cNvPr>
          <p:cNvSpPr>
            <a:spLocks noGrp="1"/>
          </p:cNvSpPr>
          <p:nvPr>
            <p:ph sz="half" idx="15"/>
          </p:nvPr>
        </p:nvSpPr>
        <p:spPr>
          <a:xfrm>
            <a:off x="8530301" y="1690689"/>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2">
            <a:extLst>
              <a:ext uri="{FF2B5EF4-FFF2-40B4-BE49-F238E27FC236}">
                <a16:creationId xmlns:a16="http://schemas.microsoft.com/office/drawing/2014/main" id="{9C7A202D-9C81-48E9-AC0B-E4DDE20AE14F}"/>
              </a:ext>
            </a:extLst>
          </p:cNvPr>
          <p:cNvSpPr>
            <a:spLocks noGrp="1"/>
          </p:cNvSpPr>
          <p:nvPr>
            <p:ph sz="half" idx="14"/>
          </p:nvPr>
        </p:nvSpPr>
        <p:spPr>
          <a:xfrm>
            <a:off x="4888689" y="170282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1337076" y="170282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noProof="0" smtClean="0"/>
              <a:t>9/7/2023</a:t>
            </a:fld>
            <a:endParaRPr lang="en-US"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noProof="0" dirty="0"/>
          </a:p>
        </p:txBody>
      </p:sp>
      <p:sp>
        <p:nvSpPr>
          <p:cNvPr id="25" name="Content Placeholder 2">
            <a:extLst>
              <a:ext uri="{FF2B5EF4-FFF2-40B4-BE49-F238E27FC236}">
                <a16:creationId xmlns:a16="http://schemas.microsoft.com/office/drawing/2014/main" id="{70506441-775A-4D93-ADE3-695C86D6699F}"/>
              </a:ext>
            </a:extLst>
          </p:cNvPr>
          <p:cNvSpPr>
            <a:spLocks noGrp="1"/>
          </p:cNvSpPr>
          <p:nvPr>
            <p:ph sz="half" idx="16"/>
          </p:nvPr>
        </p:nvSpPr>
        <p:spPr>
          <a:xfrm>
            <a:off x="8530301" y="384945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 name="Content Placeholder 2">
            <a:extLst>
              <a:ext uri="{FF2B5EF4-FFF2-40B4-BE49-F238E27FC236}">
                <a16:creationId xmlns:a16="http://schemas.microsoft.com/office/drawing/2014/main" id="{FA00A08C-FA2D-44B5-9451-63F193A3E7B3}"/>
              </a:ext>
            </a:extLst>
          </p:cNvPr>
          <p:cNvSpPr>
            <a:spLocks noGrp="1"/>
          </p:cNvSpPr>
          <p:nvPr>
            <p:ph sz="half" idx="17"/>
          </p:nvPr>
        </p:nvSpPr>
        <p:spPr>
          <a:xfrm>
            <a:off x="4888689" y="384945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Content Placeholder 2">
            <a:extLst>
              <a:ext uri="{FF2B5EF4-FFF2-40B4-BE49-F238E27FC236}">
                <a16:creationId xmlns:a16="http://schemas.microsoft.com/office/drawing/2014/main" id="{6A8F9540-8D26-4ADA-88E6-B9A742232C2D}"/>
              </a:ext>
            </a:extLst>
          </p:cNvPr>
          <p:cNvSpPr>
            <a:spLocks noGrp="1"/>
          </p:cNvSpPr>
          <p:nvPr>
            <p:ph sz="half" idx="18"/>
          </p:nvPr>
        </p:nvSpPr>
        <p:spPr>
          <a:xfrm>
            <a:off x="1337076" y="3849456"/>
            <a:ext cx="3148965" cy="1922438"/>
          </a:xfrm>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Picture Placeholder 28">
            <a:extLst>
              <a:ext uri="{FF2B5EF4-FFF2-40B4-BE49-F238E27FC236}">
                <a16:creationId xmlns:a16="http://schemas.microsoft.com/office/drawing/2014/main" id="{3D7801BA-80A8-4F2C-90C8-155E6210A852}"/>
              </a:ext>
            </a:extLst>
          </p:cNvPr>
          <p:cNvSpPr>
            <a:spLocks noGrp="1"/>
          </p:cNvSpPr>
          <p:nvPr>
            <p:ph type="pic" sz="quarter" idx="19"/>
          </p:nvPr>
        </p:nvSpPr>
        <p:spPr>
          <a:xfrm>
            <a:off x="947634" y="1679576"/>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0" name="Picture Placeholder 28">
            <a:extLst>
              <a:ext uri="{FF2B5EF4-FFF2-40B4-BE49-F238E27FC236}">
                <a16:creationId xmlns:a16="http://schemas.microsoft.com/office/drawing/2014/main" id="{99C7ED62-8CE2-417B-9E03-DB47D419110B}"/>
              </a:ext>
            </a:extLst>
          </p:cNvPr>
          <p:cNvSpPr>
            <a:spLocks noGrp="1"/>
          </p:cNvSpPr>
          <p:nvPr>
            <p:ph type="pic" sz="quarter" idx="20"/>
          </p:nvPr>
        </p:nvSpPr>
        <p:spPr>
          <a:xfrm>
            <a:off x="4499246" y="1679576"/>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1" name="Picture Placeholder 28">
            <a:extLst>
              <a:ext uri="{FF2B5EF4-FFF2-40B4-BE49-F238E27FC236}">
                <a16:creationId xmlns:a16="http://schemas.microsoft.com/office/drawing/2014/main" id="{96383197-4013-4D5E-BF47-64BD2386A4D6}"/>
              </a:ext>
            </a:extLst>
          </p:cNvPr>
          <p:cNvSpPr>
            <a:spLocks noGrp="1"/>
          </p:cNvSpPr>
          <p:nvPr>
            <p:ph type="pic" sz="quarter" idx="21"/>
          </p:nvPr>
        </p:nvSpPr>
        <p:spPr>
          <a:xfrm>
            <a:off x="8126282" y="1679576"/>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2" name="Picture Placeholder 28">
            <a:extLst>
              <a:ext uri="{FF2B5EF4-FFF2-40B4-BE49-F238E27FC236}">
                <a16:creationId xmlns:a16="http://schemas.microsoft.com/office/drawing/2014/main" id="{B2568099-B430-4F70-A248-1840860FFEED}"/>
              </a:ext>
            </a:extLst>
          </p:cNvPr>
          <p:cNvSpPr>
            <a:spLocks noGrp="1"/>
          </p:cNvSpPr>
          <p:nvPr>
            <p:ph type="pic" sz="quarter" idx="22"/>
          </p:nvPr>
        </p:nvSpPr>
        <p:spPr>
          <a:xfrm>
            <a:off x="947634" y="3792079"/>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3" name="Picture Placeholder 28">
            <a:extLst>
              <a:ext uri="{FF2B5EF4-FFF2-40B4-BE49-F238E27FC236}">
                <a16:creationId xmlns:a16="http://schemas.microsoft.com/office/drawing/2014/main" id="{82A0F640-3653-4074-BEAA-B09FF6E0B391}"/>
              </a:ext>
            </a:extLst>
          </p:cNvPr>
          <p:cNvSpPr>
            <a:spLocks noGrp="1"/>
          </p:cNvSpPr>
          <p:nvPr>
            <p:ph type="pic" sz="quarter" idx="23"/>
          </p:nvPr>
        </p:nvSpPr>
        <p:spPr>
          <a:xfrm>
            <a:off x="4499246" y="3792079"/>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34" name="Picture Placeholder 28">
            <a:extLst>
              <a:ext uri="{FF2B5EF4-FFF2-40B4-BE49-F238E27FC236}">
                <a16:creationId xmlns:a16="http://schemas.microsoft.com/office/drawing/2014/main" id="{1723BD4F-261F-418F-B763-09039D2CA7B6}"/>
              </a:ext>
            </a:extLst>
          </p:cNvPr>
          <p:cNvSpPr>
            <a:spLocks noGrp="1"/>
          </p:cNvSpPr>
          <p:nvPr>
            <p:ph type="pic" sz="quarter" idx="24"/>
          </p:nvPr>
        </p:nvSpPr>
        <p:spPr>
          <a:xfrm>
            <a:off x="8126282" y="3792079"/>
            <a:ext cx="376237" cy="376237"/>
          </a:xfrm>
        </p:spPr>
        <p:txBody>
          <a:bodyPr>
            <a:normAutofit/>
          </a:bodyPr>
          <a:lstStyle>
            <a:lvl1pPr marL="0" indent="0" algn="ctr">
              <a:buNone/>
              <a:defRPr sz="400"/>
            </a:lvl1pPr>
          </a:lstStyle>
          <a:p>
            <a:r>
              <a:rPr lang="en-US" noProof="0"/>
              <a:t>Click icon to add picture</a:t>
            </a:r>
            <a:endParaRPr lang="en-US" noProof="0" dirty="0"/>
          </a:p>
        </p:txBody>
      </p:sp>
    </p:spTree>
    <p:extLst>
      <p:ext uri="{BB962C8B-B14F-4D97-AF65-F5344CB8AC3E}">
        <p14:creationId xmlns:p14="http://schemas.microsoft.com/office/powerpoint/2010/main" val="266710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icture with Caption_2">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29F16048-FF4E-41B1-B3D4-0FB210A70DF2}"/>
              </a:ext>
            </a:extLst>
          </p:cNvPr>
          <p:cNvSpPr/>
          <p:nvPr userDrawn="1"/>
        </p:nvSpPr>
        <p:spPr>
          <a:xfrm>
            <a:off x="5294630" y="0"/>
            <a:ext cx="6897370" cy="6858000"/>
          </a:xfrm>
          <a:custGeom>
            <a:avLst/>
            <a:gdLst/>
            <a:ahLst/>
            <a:cxnLst/>
            <a:rect l="l" t="t" r="r" b="b"/>
            <a:pathLst>
              <a:path w="6897370" h="6858000">
                <a:moveTo>
                  <a:pt x="0" y="6858000"/>
                </a:moveTo>
                <a:lnTo>
                  <a:pt x="6896900" y="6858000"/>
                </a:lnTo>
                <a:lnTo>
                  <a:pt x="6896900" y="0"/>
                </a:lnTo>
                <a:lnTo>
                  <a:pt x="0" y="0"/>
                </a:lnTo>
                <a:lnTo>
                  <a:pt x="0" y="6858000"/>
                </a:lnTo>
                <a:close/>
              </a:path>
            </a:pathLst>
          </a:custGeom>
          <a:solidFill>
            <a:schemeClr val="accent2"/>
          </a:solidFill>
        </p:spPr>
        <p:txBody>
          <a:bodyPr wrap="square" lIns="0" tIns="0" rIns="0" bIns="0" rtlCol="0"/>
          <a:lstStyle/>
          <a:p>
            <a:endParaRPr lang="en-US" noProof="0" dirty="0"/>
          </a:p>
        </p:txBody>
      </p:sp>
      <p:sp>
        <p:nvSpPr>
          <p:cNvPr id="11" name="Oval 10">
            <a:extLst>
              <a:ext uri="{FF2B5EF4-FFF2-40B4-BE49-F238E27FC236}">
                <a16:creationId xmlns:a16="http://schemas.microsoft.com/office/drawing/2014/main" id="{98AB8B54-69CD-4C57-8DBB-02A0E09851DD}"/>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690E0AA-5363-4861-AB6B-0E4D34D74B92}"/>
              </a:ext>
            </a:extLst>
          </p:cNvPr>
          <p:cNvSpPr>
            <a:spLocks noGrp="1"/>
          </p:cNvSpPr>
          <p:nvPr>
            <p:ph type="title"/>
          </p:nvPr>
        </p:nvSpPr>
        <p:spPr>
          <a:xfrm>
            <a:off x="839788" y="417362"/>
            <a:ext cx="3932237" cy="1302111"/>
          </a:xfrm>
        </p:spPr>
        <p:txBody>
          <a:bodyPr anchor="b"/>
          <a:lstStyle>
            <a:lvl1pPr>
              <a:defRPr sz="3200"/>
            </a:lvl1pPr>
          </a:lstStyle>
          <a:p>
            <a:r>
              <a:rPr lang="en-US" noProof="0"/>
              <a:t>Click to edit Master title style</a:t>
            </a:r>
          </a:p>
        </p:txBody>
      </p:sp>
      <p:sp>
        <p:nvSpPr>
          <p:cNvPr id="4" name="Text Placeholder 3">
            <a:extLst>
              <a:ext uri="{FF2B5EF4-FFF2-40B4-BE49-F238E27FC236}">
                <a16:creationId xmlns:a16="http://schemas.microsoft.com/office/drawing/2014/main" id="{EA79774D-36EB-4201-B1AC-922DD2E06640}"/>
              </a:ext>
            </a:extLst>
          </p:cNvPr>
          <p:cNvSpPr>
            <a:spLocks noGrp="1"/>
          </p:cNvSpPr>
          <p:nvPr>
            <p:ph type="body" sz="half" idx="2"/>
          </p:nvPr>
        </p:nvSpPr>
        <p:spPr>
          <a:xfrm>
            <a:off x="7294251" y="119269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a:extLst>
              <a:ext uri="{FF2B5EF4-FFF2-40B4-BE49-F238E27FC236}">
                <a16:creationId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noProof="0" smtClean="0"/>
              <a:t>9/7/2023</a:t>
            </a:fld>
            <a:endParaRPr lang="en-US" noProof="0" dirty="0"/>
          </a:p>
        </p:txBody>
      </p:sp>
      <p:sp>
        <p:nvSpPr>
          <p:cNvPr id="6" name="Footer Placeholder 5">
            <a:extLst>
              <a:ext uri="{FF2B5EF4-FFF2-40B4-BE49-F238E27FC236}">
                <a16:creationId xmlns:a16="http://schemas.microsoft.com/office/drawing/2014/main" id="{99FD472E-6334-4051-B4D9-6361A819F792}"/>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9" name="object 2">
            <a:extLst>
              <a:ext uri="{FF2B5EF4-FFF2-40B4-BE49-F238E27FC236}">
                <a16:creationId xmlns:a16="http://schemas.microsoft.com/office/drawing/2014/main" id="{9337951D-6DB6-4713-9200-E8513CDEB6B3}"/>
              </a:ext>
            </a:extLst>
          </p:cNvPr>
          <p:cNvSpPr/>
          <p:nvPr userDrawn="1"/>
        </p:nvSpPr>
        <p:spPr>
          <a:xfrm>
            <a:off x="0" y="2430411"/>
            <a:ext cx="3625850" cy="3438525"/>
          </a:xfrm>
          <a:custGeom>
            <a:avLst/>
            <a:gdLst/>
            <a:ahLst/>
            <a:cxnLst/>
            <a:rect l="l" t="t" r="r" b="b"/>
            <a:pathLst>
              <a:path w="3625850" h="3438525">
                <a:moveTo>
                  <a:pt x="0" y="3438486"/>
                </a:moveTo>
                <a:lnTo>
                  <a:pt x="3625596" y="3438486"/>
                </a:lnTo>
                <a:lnTo>
                  <a:pt x="3625596" y="0"/>
                </a:lnTo>
                <a:lnTo>
                  <a:pt x="0" y="0"/>
                </a:lnTo>
                <a:lnTo>
                  <a:pt x="0" y="3438486"/>
                </a:lnTo>
                <a:close/>
              </a:path>
            </a:pathLst>
          </a:custGeom>
          <a:solidFill>
            <a:schemeClr val="accent1"/>
          </a:solidFill>
        </p:spPr>
        <p:txBody>
          <a:bodyPr wrap="square" lIns="0" tIns="0" rIns="0" bIns="0" rtlCol="0"/>
          <a:lstStyle/>
          <a:p>
            <a:endParaRPr lang="en-US" noProof="0" dirty="0"/>
          </a:p>
        </p:txBody>
      </p:sp>
      <p:sp>
        <p:nvSpPr>
          <p:cNvPr id="3" name="Picture Placeholder 2">
            <a:extLst>
              <a:ext uri="{FF2B5EF4-FFF2-40B4-BE49-F238E27FC236}">
                <a16:creationId xmlns:a16="http://schemas.microsoft.com/office/drawing/2014/main" id="{8D44B7CE-2038-4CCA-AA8A-D03DE5FD956E}"/>
              </a:ext>
            </a:extLst>
          </p:cNvPr>
          <p:cNvSpPr>
            <a:spLocks noGrp="1"/>
          </p:cNvSpPr>
          <p:nvPr>
            <p:ph type="pic" idx="1"/>
          </p:nvPr>
        </p:nvSpPr>
        <p:spPr>
          <a:xfrm>
            <a:off x="0" y="2781223"/>
            <a:ext cx="6040800" cy="2736901"/>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2" name="Picture Placeholder 28">
            <a:extLst>
              <a:ext uri="{FF2B5EF4-FFF2-40B4-BE49-F238E27FC236}">
                <a16:creationId xmlns:a16="http://schemas.microsoft.com/office/drawing/2014/main" id="{2EB2F967-97B6-4CA8-B3E7-5FF7CA2BDD8C}"/>
              </a:ext>
            </a:extLst>
          </p:cNvPr>
          <p:cNvSpPr>
            <a:spLocks noGrp="1"/>
          </p:cNvSpPr>
          <p:nvPr>
            <p:ph type="pic" sz="quarter" idx="19"/>
          </p:nvPr>
        </p:nvSpPr>
        <p:spPr>
          <a:xfrm>
            <a:off x="6586106" y="1188012"/>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13" name="Picture Placeholder 28">
            <a:extLst>
              <a:ext uri="{FF2B5EF4-FFF2-40B4-BE49-F238E27FC236}">
                <a16:creationId xmlns:a16="http://schemas.microsoft.com/office/drawing/2014/main" id="{5E78E133-FE09-456A-8463-9EFAC6ADE26B}"/>
              </a:ext>
            </a:extLst>
          </p:cNvPr>
          <p:cNvSpPr>
            <a:spLocks noGrp="1"/>
          </p:cNvSpPr>
          <p:nvPr>
            <p:ph type="pic" sz="quarter" idx="22"/>
          </p:nvPr>
        </p:nvSpPr>
        <p:spPr>
          <a:xfrm>
            <a:off x="6586106" y="2878015"/>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14" name="Text Placeholder 3">
            <a:extLst>
              <a:ext uri="{FF2B5EF4-FFF2-40B4-BE49-F238E27FC236}">
                <a16:creationId xmlns:a16="http://schemas.microsoft.com/office/drawing/2014/main" id="{7F0C3496-EA4B-43E5-9704-968F80A8552C}"/>
              </a:ext>
            </a:extLst>
          </p:cNvPr>
          <p:cNvSpPr>
            <a:spLocks noGrp="1"/>
          </p:cNvSpPr>
          <p:nvPr>
            <p:ph type="body" sz="half" idx="23"/>
          </p:nvPr>
        </p:nvSpPr>
        <p:spPr>
          <a:xfrm>
            <a:off x="7294250" y="288035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5" name="Picture Placeholder 28">
            <a:extLst>
              <a:ext uri="{FF2B5EF4-FFF2-40B4-BE49-F238E27FC236}">
                <a16:creationId xmlns:a16="http://schemas.microsoft.com/office/drawing/2014/main" id="{13414E14-9FEB-40F8-AE6E-319637A8F1CB}"/>
              </a:ext>
            </a:extLst>
          </p:cNvPr>
          <p:cNvSpPr>
            <a:spLocks noGrp="1"/>
          </p:cNvSpPr>
          <p:nvPr>
            <p:ph type="pic" sz="quarter" idx="24"/>
          </p:nvPr>
        </p:nvSpPr>
        <p:spPr>
          <a:xfrm>
            <a:off x="6586106" y="4568018"/>
            <a:ext cx="376237" cy="376237"/>
          </a:xfrm>
        </p:spPr>
        <p:txBody>
          <a:bodyPr>
            <a:normAutofit/>
          </a:bodyPr>
          <a:lstStyle>
            <a:lvl1pPr marL="0" indent="0" algn="ctr">
              <a:buNone/>
              <a:defRPr sz="400"/>
            </a:lvl1pPr>
          </a:lstStyle>
          <a:p>
            <a:r>
              <a:rPr lang="en-US" noProof="0"/>
              <a:t>Click icon to add picture</a:t>
            </a:r>
            <a:endParaRPr lang="en-US" noProof="0" dirty="0"/>
          </a:p>
        </p:txBody>
      </p:sp>
      <p:sp>
        <p:nvSpPr>
          <p:cNvPr id="16" name="Text Placeholder 3">
            <a:extLst>
              <a:ext uri="{FF2B5EF4-FFF2-40B4-BE49-F238E27FC236}">
                <a16:creationId xmlns:a16="http://schemas.microsoft.com/office/drawing/2014/main" id="{8EC97C88-8B4C-4665-845B-95CE8F237779}"/>
              </a:ext>
            </a:extLst>
          </p:cNvPr>
          <p:cNvSpPr>
            <a:spLocks noGrp="1"/>
          </p:cNvSpPr>
          <p:nvPr>
            <p:ph type="body" sz="half" idx="25"/>
          </p:nvPr>
        </p:nvSpPr>
        <p:spPr>
          <a:xfrm>
            <a:off x="7294250" y="4568018"/>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3294386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mparison with picture">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B74348DE-EC54-4C62-948C-0B2BF9045578}"/>
              </a:ext>
            </a:extLst>
          </p:cNvPr>
          <p:cNvSpPr>
            <a:spLocks noGrp="1"/>
          </p:cNvSpPr>
          <p:nvPr>
            <p:ph type="pic" sz="quarter" idx="13"/>
          </p:nvPr>
        </p:nvSpPr>
        <p:spPr>
          <a:xfrm>
            <a:off x="0" y="3115389"/>
            <a:ext cx="12188825" cy="3742611"/>
          </a:xfrm>
        </p:spPr>
        <p:txBody>
          <a:bodyPr/>
          <a:lstStyle>
            <a:lvl1pPr marL="0" indent="0" algn="ctr">
              <a:buNone/>
              <a:defRPr/>
            </a:lvl1pPr>
          </a:lstStyle>
          <a:p>
            <a:r>
              <a:rPr lang="en-US" noProof="0"/>
              <a:t>Click icon to add picture</a:t>
            </a:r>
            <a:endParaRPr lang="en-US" noProof="0" dirty="0"/>
          </a:p>
        </p:txBody>
      </p:sp>
      <p:sp>
        <p:nvSpPr>
          <p:cNvPr id="10" name="object 3">
            <a:extLst>
              <a:ext uri="{FF2B5EF4-FFF2-40B4-BE49-F238E27FC236}">
                <a16:creationId xmlns:a16="http://schemas.microsoft.com/office/drawing/2014/main" id="{2A53E879-94A1-4659-9069-ED0D6F03014D}"/>
              </a:ext>
            </a:extLst>
          </p:cNvPr>
          <p:cNvSpPr/>
          <p:nvPr userDrawn="1"/>
        </p:nvSpPr>
        <p:spPr>
          <a:xfrm>
            <a:off x="2400" y="1999821"/>
            <a:ext cx="12189600" cy="1115568"/>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accent2"/>
          </a:solidFill>
        </p:spPr>
        <p:txBody>
          <a:bodyPr wrap="square" lIns="0" tIns="0" rIns="0" bIns="0" rtlCol="0"/>
          <a:lstStyle/>
          <a:p>
            <a:endParaRPr lang="en-US" noProof="0" dirty="0"/>
          </a:p>
        </p:txBody>
      </p:sp>
      <p:sp>
        <p:nvSpPr>
          <p:cNvPr id="2" name="Title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a:lstStyle/>
          <a:p>
            <a:r>
              <a:rPr lang="en-US" noProof="0"/>
              <a:t>Click to edit Master title style</a:t>
            </a:r>
          </a:p>
        </p:txBody>
      </p:sp>
      <p:sp>
        <p:nvSpPr>
          <p:cNvPr id="3" name="Text Placeholder 2">
            <a:extLst>
              <a:ext uri="{FF2B5EF4-FFF2-40B4-BE49-F238E27FC236}">
                <a16:creationId xmlns:a16="http://schemas.microsoft.com/office/drawing/2014/main" id="{D3B88E76-F6AB-4621-A9A6-20A81C5A3F91}"/>
              </a:ext>
            </a:extLst>
          </p:cNvPr>
          <p:cNvSpPr>
            <a:spLocks noGrp="1"/>
          </p:cNvSpPr>
          <p:nvPr>
            <p:ph type="body" idx="1"/>
          </p:nvPr>
        </p:nvSpPr>
        <p:spPr>
          <a:xfrm>
            <a:off x="839788" y="19859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6A313FB9-6D6C-4F61-9E7A-76E686D06C25}"/>
              </a:ext>
            </a:extLst>
          </p:cNvPr>
          <p:cNvSpPr>
            <a:spLocks noGrp="1"/>
          </p:cNvSpPr>
          <p:nvPr>
            <p:ph sz="half" idx="2"/>
          </p:nvPr>
        </p:nvSpPr>
        <p:spPr>
          <a:xfrm>
            <a:off x="839788" y="3434047"/>
            <a:ext cx="5157787" cy="275561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9859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a:extLst>
              <a:ext uri="{FF2B5EF4-FFF2-40B4-BE49-F238E27FC236}">
                <a16:creationId xmlns:a16="http://schemas.microsoft.com/office/drawing/2014/main" id="{D8F9958C-DB5F-444E-ACE8-73F5E0CA67F1}"/>
              </a:ext>
            </a:extLst>
          </p:cNvPr>
          <p:cNvSpPr>
            <a:spLocks noGrp="1"/>
          </p:cNvSpPr>
          <p:nvPr>
            <p:ph sz="quarter" idx="4"/>
          </p:nvPr>
        </p:nvSpPr>
        <p:spPr>
          <a:xfrm>
            <a:off x="6172200" y="3434047"/>
            <a:ext cx="5183188" cy="275561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11D097D1-3052-4C1F-B573-CA25FFF6CCB5}"/>
              </a:ext>
            </a:extLst>
          </p:cNvPr>
          <p:cNvSpPr>
            <a:spLocks noGrp="1"/>
          </p:cNvSpPr>
          <p:nvPr>
            <p:ph type="dt" sz="half" idx="10"/>
          </p:nvPr>
        </p:nvSpPr>
        <p:spPr/>
        <p:txBody>
          <a:bodyPr/>
          <a:lstStyle/>
          <a:p>
            <a:fld id="{C6A5CD8C-7FEF-4E71-8EB9-D3BA6E2E3E9E}" type="datetime1">
              <a:rPr lang="en-US" noProof="0" smtClean="0"/>
              <a:t>9/7/2023</a:t>
            </a:fld>
            <a:endParaRPr lang="en-US" noProof="0" dirty="0"/>
          </a:p>
        </p:txBody>
      </p:sp>
      <p:sp>
        <p:nvSpPr>
          <p:cNvPr id="8" name="Footer Placeholder 7">
            <a:extLst>
              <a:ext uri="{FF2B5EF4-FFF2-40B4-BE49-F238E27FC236}">
                <a16:creationId xmlns:a16="http://schemas.microsoft.com/office/drawing/2014/main" id="{F2607AC3-2220-4DDA-A22A-C404538FE48E}"/>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3176531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1141-A77D-4E0E-8CAF-4CD3B279937B}"/>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017EFDE0-5A54-402A-B0C3-6BC0BB739C25}"/>
              </a:ext>
            </a:extLst>
          </p:cNvPr>
          <p:cNvSpPr>
            <a:spLocks noGrp="1"/>
          </p:cNvSpPr>
          <p:nvPr>
            <p:ph idx="1"/>
          </p:nvPr>
        </p:nvSpPr>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8A2825AD-4585-4E37-A076-3D0070C9300C}"/>
              </a:ext>
            </a:extLst>
          </p:cNvPr>
          <p:cNvSpPr>
            <a:spLocks noGrp="1"/>
          </p:cNvSpPr>
          <p:nvPr>
            <p:ph type="dt" sz="half" idx="10"/>
          </p:nvPr>
        </p:nvSpPr>
        <p:spPr/>
        <p:txBody>
          <a:bodyPr/>
          <a:lstStyle/>
          <a:p>
            <a:fld id="{0312561F-7E45-400C-8758-912CDFE9410A}" type="datetime1">
              <a:rPr lang="en-US" noProof="0" smtClean="0"/>
              <a:t>9/7/2023</a:t>
            </a:fld>
            <a:endParaRPr lang="en-US" noProof="0" dirty="0"/>
          </a:p>
        </p:txBody>
      </p:sp>
      <p:sp>
        <p:nvSpPr>
          <p:cNvPr id="5" name="Footer Placeholder 4">
            <a:extLst>
              <a:ext uri="{FF2B5EF4-FFF2-40B4-BE49-F238E27FC236}">
                <a16:creationId xmlns:a16="http://schemas.microsoft.com/office/drawing/2014/main" id="{512064AD-EDC3-4B13-8CD6-49EB60099ED4}"/>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7890FD1E-16F6-49B1-A938-8CE601ED7AFC}"/>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33254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A988-92AD-48D7-890A-AA0540961DE2}"/>
              </a:ext>
            </a:extLst>
          </p:cNvPr>
          <p:cNvSpPr>
            <a:spLocks noGrp="1"/>
          </p:cNvSpPr>
          <p:nvPr>
            <p:ph type="title"/>
          </p:nvPr>
        </p:nvSpPr>
        <p:spPr>
          <a:xfrm>
            <a:off x="831850" y="1709738"/>
            <a:ext cx="10515600" cy="2852737"/>
          </a:xfrm>
        </p:spPr>
        <p:txBody>
          <a:bodyPr anchor="b"/>
          <a:lstStyle>
            <a:lvl1pPr>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EAA999FA-A189-41DB-9CFC-D1356C534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B24D83DC-20E7-4B71-9794-36FC33B1BA03}"/>
              </a:ext>
            </a:extLst>
          </p:cNvPr>
          <p:cNvSpPr>
            <a:spLocks noGrp="1"/>
          </p:cNvSpPr>
          <p:nvPr>
            <p:ph type="dt" sz="half" idx="10"/>
          </p:nvPr>
        </p:nvSpPr>
        <p:spPr/>
        <p:txBody>
          <a:bodyPr/>
          <a:lstStyle/>
          <a:p>
            <a:fld id="{85E24BC7-4CDB-41D7-81AF-9CE8473FF4B8}" type="datetime1">
              <a:rPr lang="en-US" noProof="0" smtClean="0"/>
              <a:t>9/7/2023</a:t>
            </a:fld>
            <a:endParaRPr lang="en-US" noProof="0" dirty="0"/>
          </a:p>
        </p:txBody>
      </p:sp>
      <p:sp>
        <p:nvSpPr>
          <p:cNvPr id="5" name="Footer Placeholder 4">
            <a:extLst>
              <a:ext uri="{FF2B5EF4-FFF2-40B4-BE49-F238E27FC236}">
                <a16:creationId xmlns:a16="http://schemas.microsoft.com/office/drawing/2014/main" id="{44E7D103-1290-4592-B37C-19C9C9DBEAE4}"/>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15955B1B-4A5C-42C7-99A5-B8217736F178}"/>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193320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838200" y="1825625"/>
            <a:ext cx="51816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E4387105-2538-4216-9A7E-445FA092F960}"/>
              </a:ext>
            </a:extLst>
          </p:cNvPr>
          <p:cNvSpPr>
            <a:spLocks noGrp="1"/>
          </p:cNvSpPr>
          <p:nvPr>
            <p:ph sz="half" idx="2"/>
          </p:nvPr>
        </p:nvSpPr>
        <p:spPr>
          <a:xfrm>
            <a:off x="6172200" y="1825625"/>
            <a:ext cx="51816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noProof="0" smtClean="0"/>
              <a:t>9/7/2023</a:t>
            </a:fld>
            <a:endParaRPr lang="en-US"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noProof="0" dirty="0"/>
          </a:p>
        </p:txBody>
      </p:sp>
    </p:spTree>
    <p:extLst>
      <p:ext uri="{BB962C8B-B14F-4D97-AF65-F5344CB8AC3E}">
        <p14:creationId xmlns:p14="http://schemas.microsoft.com/office/powerpoint/2010/main" val="1325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a:lstStyle/>
          <a:p>
            <a:r>
              <a:rPr lang="en-US" noProof="0"/>
              <a:t>Click to edit Master title style</a:t>
            </a:r>
          </a:p>
        </p:txBody>
      </p:sp>
      <p:sp>
        <p:nvSpPr>
          <p:cNvPr id="3" name="Text Placeholder 2">
            <a:extLst>
              <a:ext uri="{FF2B5EF4-FFF2-40B4-BE49-F238E27FC236}">
                <a16:creationId xmlns:a16="http://schemas.microsoft.com/office/drawing/2014/main" id="{D3B88E76-F6AB-4621-A9A6-20A81C5A3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6A313FB9-6D6C-4F61-9E7A-76E686D06C25}"/>
              </a:ext>
            </a:extLst>
          </p:cNvPr>
          <p:cNvSpPr>
            <a:spLocks noGrp="1"/>
          </p:cNvSpPr>
          <p:nvPr>
            <p:ph sz="half" idx="2"/>
          </p:nvPr>
        </p:nvSpPr>
        <p:spPr>
          <a:xfrm>
            <a:off x="839788" y="2505075"/>
            <a:ext cx="5157787" cy="3684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a:extLst>
              <a:ext uri="{FF2B5EF4-FFF2-40B4-BE49-F238E27FC236}">
                <a16:creationId xmlns:a16="http://schemas.microsoft.com/office/drawing/2014/main" id="{D8F9958C-DB5F-444E-ACE8-73F5E0CA67F1}"/>
              </a:ext>
            </a:extLst>
          </p:cNvPr>
          <p:cNvSpPr>
            <a:spLocks noGrp="1"/>
          </p:cNvSpPr>
          <p:nvPr>
            <p:ph sz="quarter" idx="4"/>
          </p:nvPr>
        </p:nvSpPr>
        <p:spPr>
          <a:xfrm>
            <a:off x="6172200" y="2505075"/>
            <a:ext cx="5183188" cy="3684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11D097D1-3052-4C1F-B573-CA25FFF6CCB5}"/>
              </a:ext>
            </a:extLst>
          </p:cNvPr>
          <p:cNvSpPr>
            <a:spLocks noGrp="1"/>
          </p:cNvSpPr>
          <p:nvPr>
            <p:ph type="dt" sz="half" idx="10"/>
          </p:nvPr>
        </p:nvSpPr>
        <p:spPr/>
        <p:txBody>
          <a:bodyPr/>
          <a:lstStyle/>
          <a:p>
            <a:fld id="{C6A5CD8C-7FEF-4E71-8EB9-D3BA6E2E3E9E}" type="datetime1">
              <a:rPr lang="en-US" noProof="0" smtClean="0"/>
              <a:t>9/7/2023</a:t>
            </a:fld>
            <a:endParaRPr lang="en-US" noProof="0" dirty="0"/>
          </a:p>
        </p:txBody>
      </p:sp>
      <p:sp>
        <p:nvSpPr>
          <p:cNvPr id="8" name="Footer Placeholder 7">
            <a:extLst>
              <a:ext uri="{FF2B5EF4-FFF2-40B4-BE49-F238E27FC236}">
                <a16:creationId xmlns:a16="http://schemas.microsoft.com/office/drawing/2014/main" id="{F2607AC3-2220-4DDA-A22A-C404538FE48E}"/>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40327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9EF5-3FD9-4423-A9E8-B67B4E902E9B}"/>
              </a:ext>
            </a:extLst>
          </p:cNvPr>
          <p:cNvSpPr>
            <a:spLocks noGrp="1"/>
          </p:cNvSpPr>
          <p:nvPr>
            <p:ph type="title"/>
          </p:nvPr>
        </p:nvSpPr>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030D7191-31B4-440E-A4E9-F412FA55824C}"/>
              </a:ext>
            </a:extLst>
          </p:cNvPr>
          <p:cNvSpPr>
            <a:spLocks noGrp="1"/>
          </p:cNvSpPr>
          <p:nvPr>
            <p:ph type="dt" sz="half" idx="10"/>
          </p:nvPr>
        </p:nvSpPr>
        <p:spPr/>
        <p:txBody>
          <a:bodyPr/>
          <a:lstStyle/>
          <a:p>
            <a:fld id="{4BE4379E-9B58-41EA-B928-5B1C8436A60E}" type="datetime1">
              <a:rPr lang="en-US" noProof="0" smtClean="0"/>
              <a:t>9/7/2023</a:t>
            </a:fld>
            <a:endParaRPr lang="en-US" noProof="0" dirty="0"/>
          </a:p>
        </p:txBody>
      </p:sp>
      <p:sp>
        <p:nvSpPr>
          <p:cNvPr id="4" name="Footer Placeholder 3">
            <a:extLst>
              <a:ext uri="{FF2B5EF4-FFF2-40B4-BE49-F238E27FC236}">
                <a16:creationId xmlns:a16="http://schemas.microsoft.com/office/drawing/2014/main" id="{8EC85CB6-0880-4BF0-8E98-291E70C71377}"/>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E4A5E74-F26F-4C7A-BED1-6EE66C0B3A54}"/>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36919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5C546-684A-45B9-8890-66DC55DF7D06}"/>
              </a:ext>
            </a:extLst>
          </p:cNvPr>
          <p:cNvSpPr>
            <a:spLocks noGrp="1"/>
          </p:cNvSpPr>
          <p:nvPr>
            <p:ph type="dt" sz="half" idx="10"/>
          </p:nvPr>
        </p:nvSpPr>
        <p:spPr/>
        <p:txBody>
          <a:bodyPr/>
          <a:lstStyle/>
          <a:p>
            <a:fld id="{40B0A371-51FE-4D99-BD87-6A650FCE519D}" type="datetime1">
              <a:rPr lang="en-US" noProof="0" smtClean="0"/>
              <a:t>9/7/2023</a:t>
            </a:fld>
            <a:endParaRPr lang="en-US" noProof="0" dirty="0"/>
          </a:p>
        </p:txBody>
      </p:sp>
      <p:sp>
        <p:nvSpPr>
          <p:cNvPr id="3" name="Footer Placeholder 2">
            <a:extLst>
              <a:ext uri="{FF2B5EF4-FFF2-40B4-BE49-F238E27FC236}">
                <a16:creationId xmlns:a16="http://schemas.microsoft.com/office/drawing/2014/main" id="{4543EBDF-D696-42F7-B962-56F5FEE120CC}"/>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6789D77E-1675-4F9D-9113-B274CB0E87FA}"/>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746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9C90-06AB-49B5-9970-F5791DE93A41}"/>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3" name="Content Placeholder 2">
            <a:extLst>
              <a:ext uri="{FF2B5EF4-FFF2-40B4-BE49-F238E27FC236}">
                <a16:creationId xmlns:a16="http://schemas.microsoft.com/office/drawing/2014/main" id="{EFFB0071-932D-4CA0-92FB-A6E75AC85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71C8D9F5-8B70-4BDD-9CB5-BBF87CF55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a:extLst>
              <a:ext uri="{FF2B5EF4-FFF2-40B4-BE49-F238E27FC236}">
                <a16:creationId xmlns:a16="http://schemas.microsoft.com/office/drawing/2014/main" id="{7989DE91-7A80-4682-9D32-2CD41DEFB7B2}"/>
              </a:ext>
            </a:extLst>
          </p:cNvPr>
          <p:cNvSpPr>
            <a:spLocks noGrp="1"/>
          </p:cNvSpPr>
          <p:nvPr>
            <p:ph type="dt" sz="half" idx="10"/>
          </p:nvPr>
        </p:nvSpPr>
        <p:spPr/>
        <p:txBody>
          <a:bodyPr/>
          <a:lstStyle/>
          <a:p>
            <a:fld id="{5FCF8CFF-A1C0-4B6C-AA8D-BE72CB14468D}" type="datetime1">
              <a:rPr lang="en-US" noProof="0" smtClean="0"/>
              <a:t>9/7/2023</a:t>
            </a:fld>
            <a:endParaRPr lang="en-US" noProof="0" dirty="0"/>
          </a:p>
        </p:txBody>
      </p:sp>
      <p:sp>
        <p:nvSpPr>
          <p:cNvPr id="6" name="Footer Placeholder 5">
            <a:extLst>
              <a:ext uri="{FF2B5EF4-FFF2-40B4-BE49-F238E27FC236}">
                <a16:creationId xmlns:a16="http://schemas.microsoft.com/office/drawing/2014/main" id="{7B9E2482-2E7D-4868-95A7-4A55B40FECE1}"/>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F4E84CF-C3E5-4475-84C7-21CBAC064B74}"/>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9626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E0AA-5363-4861-AB6B-0E4D34D74B92}"/>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3" name="Picture Placeholder 2">
            <a:extLst>
              <a:ext uri="{FF2B5EF4-FFF2-40B4-BE49-F238E27FC236}">
                <a16:creationId xmlns:a16="http://schemas.microsoft.com/office/drawing/2014/main" id="{8D44B7CE-2038-4CCA-AA8A-D03DE5FD9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4" name="Text Placeholder 3">
            <a:extLst>
              <a:ext uri="{FF2B5EF4-FFF2-40B4-BE49-F238E27FC236}">
                <a16:creationId xmlns:a16="http://schemas.microsoft.com/office/drawing/2014/main" id="{EA79774D-36EB-4201-B1AC-922DD2E06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a:extLst>
              <a:ext uri="{FF2B5EF4-FFF2-40B4-BE49-F238E27FC236}">
                <a16:creationId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noProof="0" smtClean="0"/>
              <a:t>9/7/2023</a:t>
            </a:fld>
            <a:endParaRPr lang="en-US" noProof="0" dirty="0"/>
          </a:p>
        </p:txBody>
      </p:sp>
      <p:sp>
        <p:nvSpPr>
          <p:cNvPr id="6" name="Footer Placeholder 5">
            <a:extLst>
              <a:ext uri="{FF2B5EF4-FFF2-40B4-BE49-F238E27FC236}">
                <a16:creationId xmlns:a16="http://schemas.microsoft.com/office/drawing/2014/main" id="{99FD472E-6334-4051-B4D9-6361A819F792}"/>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591E0-5367-4F2F-9C30-2087D79A846D}" type="datetime1">
              <a:rPr lang="en-US" noProof="0" smtClean="0"/>
              <a:t>9/7/2023</a:t>
            </a:fld>
            <a:endParaRPr lang="en-US" noProof="0" dirty="0"/>
          </a:p>
        </p:txBody>
      </p:sp>
      <p:sp>
        <p:nvSpPr>
          <p:cNvPr id="5" name="Footer Placeholder 4">
            <a:extLst>
              <a:ext uri="{FF2B5EF4-FFF2-40B4-BE49-F238E27FC236}">
                <a16:creationId xmlns:a16="http://schemas.microsoft.com/office/drawing/2014/main"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0" name="Oval 9">
            <a:extLst>
              <a:ext uri="{FF2B5EF4-FFF2-40B4-BE49-F238E27FC236}">
                <a16:creationId xmlns:a16="http://schemas.microsoft.com/office/drawing/2014/main"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D15DEFFD-817B-43EC-86F0-34DEA2BA5EEB}"/>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fld id="{82EE24B5-652C-4DB5-B7C3-B5BBEC1280B1}" type="slidenum">
              <a:rPr lang="en-US" noProof="0" smtClean="0"/>
              <a:pPr/>
              <a:t>‹#›</a:t>
            </a:fld>
            <a:endParaRPr lang="en-US"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2" r:id="rId11"/>
    <p:sldLayoutId id="2147483663" r:id="rId12"/>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rofessionals collaborating at a table over a laptop">
            <a:extLst>
              <a:ext uri="{FF2B5EF4-FFF2-40B4-BE49-F238E27FC236}">
                <a16:creationId xmlns:a16="http://schemas.microsoft.com/office/drawing/2014/main" id="{1E745F20-F130-4708-BD5A-1A4FF4BE4D0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89460" cy="6858000"/>
          </a:xfrm>
          <a:prstGeom prst="rect">
            <a:avLst/>
          </a:prstGeom>
        </p:spPr>
      </p:pic>
      <p:sp>
        <p:nvSpPr>
          <p:cNvPr id="4" name="object 3" descr="People with documents">
            <a:extLst>
              <a:ext uri="{FF2B5EF4-FFF2-40B4-BE49-F238E27FC236}">
                <a16:creationId xmlns:a16="http://schemas.microsoft.com/office/drawing/2014/main" id="{0CA2E80D-F3EC-4A5F-8E65-56FEA206EE0F}"/>
              </a:ext>
            </a:extLst>
          </p:cNvPr>
          <p:cNvSpPr/>
          <p:nvPr/>
        </p:nvSpPr>
        <p:spPr bwMode="ltGray">
          <a:xfrm>
            <a:off x="-145741" y="0"/>
            <a:ext cx="1218946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AFB6C91D-4B22-49F1-9A0B-ABEB9E1F5A26}"/>
              </a:ext>
            </a:extLst>
          </p:cNvPr>
          <p:cNvSpPr>
            <a:spLocks noGrp="1"/>
          </p:cNvSpPr>
          <p:nvPr>
            <p:ph type="ctrTitle"/>
          </p:nvPr>
        </p:nvSpPr>
        <p:spPr bwMode="ltGray"/>
        <p:txBody>
          <a:bodyPr>
            <a:normAutofit fontScale="90000"/>
          </a:bodyPr>
          <a:lstStyle/>
          <a:p>
            <a:pPr>
              <a:lnSpc>
                <a:spcPct val="125000"/>
              </a:lnSpc>
            </a:pPr>
            <a:r>
              <a:rPr lang="en-US" sz="5000" dirty="0">
                <a:solidFill>
                  <a:schemeClr val="bg1"/>
                </a:solidFill>
              </a:rPr>
              <a:t>Church IT</a:t>
            </a:r>
            <a:br>
              <a:rPr lang="en-US" sz="5000" dirty="0">
                <a:solidFill>
                  <a:schemeClr val="bg1"/>
                </a:solidFill>
              </a:rPr>
            </a:br>
            <a:r>
              <a:rPr lang="en-US" sz="5000" dirty="0"/>
              <a:t>Recommendations &amp;</a:t>
            </a:r>
            <a:br>
              <a:rPr lang="en-US" sz="5000" dirty="0"/>
            </a:br>
            <a:r>
              <a:rPr lang="en-US" sz="5000" dirty="0"/>
              <a:t>Best Practices</a:t>
            </a:r>
            <a:endParaRPr lang="en-US" sz="5000" dirty="0">
              <a:solidFill>
                <a:schemeClr val="bg1"/>
              </a:solidFill>
            </a:endParaRPr>
          </a:p>
        </p:txBody>
      </p:sp>
      <p:sp>
        <p:nvSpPr>
          <p:cNvPr id="6" name="object 7" descr="Beige rectangle">
            <a:extLst>
              <a:ext uri="{FF2B5EF4-FFF2-40B4-BE49-F238E27FC236}">
                <a16:creationId xmlns:a16="http://schemas.microsoft.com/office/drawing/2014/main" id="{B36975AA-C62E-46BE-9382-E2CF56FDF817}"/>
              </a:ext>
            </a:extLst>
          </p:cNvPr>
          <p:cNvSpPr/>
          <p:nvPr/>
        </p:nvSpPr>
        <p:spPr bwMode="white">
          <a:xfrm>
            <a:off x="4044000" y="3229869"/>
            <a:ext cx="4104000" cy="0"/>
          </a:xfrm>
          <a:custGeom>
            <a:avLst/>
            <a:gdLst/>
            <a:ahLst/>
            <a:cxnLst/>
            <a:rect l="l" t="t" r="r" b="b"/>
            <a:pathLst>
              <a:path w="3935729">
                <a:moveTo>
                  <a:pt x="0" y="0"/>
                </a:moveTo>
                <a:lnTo>
                  <a:pt x="3935349" y="0"/>
                </a:lnTo>
              </a:path>
            </a:pathLst>
          </a:custGeom>
          <a:ln w="54863">
            <a:solidFill>
              <a:schemeClr val="accent1"/>
            </a:solidFill>
          </a:ln>
        </p:spPr>
        <p:txBody>
          <a:bodyPr wrap="square" lIns="0" tIns="0" rIns="0" bIns="0" rtlCol="0"/>
          <a:lstStyle/>
          <a:p>
            <a:endParaRPr lang="en-US" dirty="0"/>
          </a:p>
        </p:txBody>
      </p:sp>
    </p:spTree>
    <p:extLst>
      <p:ext uri="{BB962C8B-B14F-4D97-AF65-F5344CB8AC3E}">
        <p14:creationId xmlns:p14="http://schemas.microsoft.com/office/powerpoint/2010/main" val="1093556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Man talks by phone">
            <a:extLst>
              <a:ext uri="{FF2B5EF4-FFF2-40B4-BE49-F238E27FC236}">
                <a16:creationId xmlns:a16="http://schemas.microsoft.com/office/drawing/2014/main" id="{2894B736-0F24-454E-8A9D-717EB7869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 y="0"/>
            <a:ext cx="6991350" cy="6858000"/>
          </a:xfrm>
          <a:prstGeom prst="rect">
            <a:avLst/>
          </a:prstGeom>
        </p:spPr>
      </p:pic>
      <p:sp>
        <p:nvSpPr>
          <p:cNvPr id="5" name="object 3" descr="Beige rectangle">
            <a:extLst>
              <a:ext uri="{FF2B5EF4-FFF2-40B4-BE49-F238E27FC236}">
                <a16:creationId xmlns:a16="http://schemas.microsoft.com/office/drawing/2014/main" id="{DCF29767-6635-4A46-AB77-672CC90C6FBE}"/>
              </a:ext>
            </a:extLst>
          </p:cNvPr>
          <p:cNvSpPr/>
          <p:nvPr/>
        </p:nvSpPr>
        <p:spPr>
          <a:xfrm>
            <a:off x="8181340" y="1359001"/>
            <a:ext cx="4010660" cy="4194074"/>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endParaRPr lang="en-US" dirty="0"/>
          </a:p>
        </p:txBody>
      </p:sp>
      <p:sp>
        <p:nvSpPr>
          <p:cNvPr id="6" name="object 6" descr="Blue rectangle">
            <a:extLst>
              <a:ext uri="{FF2B5EF4-FFF2-40B4-BE49-F238E27FC236}">
                <a16:creationId xmlns:a16="http://schemas.microsoft.com/office/drawing/2014/main" id="{9FABC344-E043-45BE-8588-06C658DBCE70}"/>
              </a:ext>
            </a:extLst>
          </p:cNvPr>
          <p:cNvSpPr/>
          <p:nvPr/>
        </p:nvSpPr>
        <p:spPr>
          <a:xfrm>
            <a:off x="5502275" y="1692008"/>
            <a:ext cx="6689725" cy="3528060"/>
          </a:xfrm>
          <a:custGeom>
            <a:avLst/>
            <a:gdLst/>
            <a:ahLst/>
            <a:cxnLst/>
            <a:rect l="l" t="t" r="r" b="b"/>
            <a:pathLst>
              <a:path w="6689725" h="3528060">
                <a:moveTo>
                  <a:pt x="0" y="3527996"/>
                </a:moveTo>
                <a:lnTo>
                  <a:pt x="6689648" y="3527996"/>
                </a:lnTo>
                <a:lnTo>
                  <a:pt x="6689648" y="0"/>
                </a:lnTo>
                <a:lnTo>
                  <a:pt x="0" y="0"/>
                </a:lnTo>
                <a:lnTo>
                  <a:pt x="0" y="3527996"/>
                </a:lnTo>
                <a:close/>
              </a:path>
            </a:pathLst>
          </a:custGeom>
          <a:solidFill>
            <a:schemeClr val="accent2"/>
          </a:solidFill>
        </p:spPr>
        <p:txBody>
          <a:bodyPr wrap="square" lIns="0" tIns="0" rIns="0" bIns="0" rtlCol="0"/>
          <a:lstStyle/>
          <a:p>
            <a:endParaRPr lang="en-US" dirty="0"/>
          </a:p>
        </p:txBody>
      </p:sp>
      <p:sp>
        <p:nvSpPr>
          <p:cNvPr id="2" name="Title 1">
            <a:extLst>
              <a:ext uri="{FF2B5EF4-FFF2-40B4-BE49-F238E27FC236}">
                <a16:creationId xmlns:a16="http://schemas.microsoft.com/office/drawing/2014/main" id="{345C5720-51D4-4632-91CD-936B8AB96750}"/>
              </a:ext>
            </a:extLst>
          </p:cNvPr>
          <p:cNvSpPr>
            <a:spLocks noGrp="1"/>
          </p:cNvSpPr>
          <p:nvPr>
            <p:ph type="title"/>
          </p:nvPr>
        </p:nvSpPr>
        <p:spPr bwMode="white">
          <a:xfrm>
            <a:off x="6198107" y="2331086"/>
            <a:ext cx="5165558" cy="618055"/>
          </a:xfrm>
        </p:spPr>
        <p:txBody>
          <a:bodyPr>
            <a:normAutofit fontScale="90000"/>
          </a:bodyPr>
          <a:lstStyle/>
          <a:p>
            <a:r>
              <a:rPr lang="en-US" dirty="0">
                <a:solidFill>
                  <a:schemeClr val="bg1"/>
                </a:solidFill>
              </a:rPr>
              <a:t>Leverage your Nonprofit Status</a:t>
            </a:r>
            <a:endParaRPr lang="en-US" dirty="0"/>
          </a:p>
        </p:txBody>
      </p:sp>
      <p:sp>
        <p:nvSpPr>
          <p:cNvPr id="3" name="Slide Number Placeholder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a:lstStyle/>
          <a:p>
            <a:fld id="{82EE24B5-652C-4DB5-B7C3-B5BBEC1280B1}" type="slidenum">
              <a:rPr lang="en-US" smtClean="0"/>
              <a:t>2</a:t>
            </a:fld>
            <a:endParaRPr lang="en-US" dirty="0"/>
          </a:p>
        </p:txBody>
      </p:sp>
      <p:sp>
        <p:nvSpPr>
          <p:cNvPr id="7" name="object 9" descr="Beige rectangle">
            <a:extLst>
              <a:ext uri="{FF2B5EF4-FFF2-40B4-BE49-F238E27FC236}">
                <a16:creationId xmlns:a16="http://schemas.microsoft.com/office/drawing/2014/main" id="{02C6628C-972C-4717-AAF3-D882B30F6658}"/>
              </a:ext>
            </a:extLst>
          </p:cNvPr>
          <p:cNvSpPr/>
          <p:nvPr/>
        </p:nvSpPr>
        <p:spPr bwMode="white">
          <a:xfrm>
            <a:off x="6313932" y="3042424"/>
            <a:ext cx="2970000" cy="0"/>
          </a:xfrm>
          <a:custGeom>
            <a:avLst/>
            <a:gdLst/>
            <a:ahLst/>
            <a:cxnLst/>
            <a:rect l="l" t="t" r="r" b="b"/>
            <a:pathLst>
              <a:path w="2642870">
                <a:moveTo>
                  <a:pt x="0" y="0"/>
                </a:moveTo>
                <a:lnTo>
                  <a:pt x="2642616" y="0"/>
                </a:lnTo>
              </a:path>
            </a:pathLst>
          </a:custGeom>
          <a:ln w="54863">
            <a:solidFill>
              <a:schemeClr val="accent1"/>
            </a:solidFill>
          </a:ln>
        </p:spPr>
        <p:txBody>
          <a:bodyPr wrap="square" lIns="0" tIns="0" rIns="0" bIns="0" rtlCol="0"/>
          <a:lstStyle/>
          <a:p>
            <a:endParaRPr lang="en-US" dirty="0"/>
          </a:p>
        </p:txBody>
      </p:sp>
      <p:sp>
        <p:nvSpPr>
          <p:cNvPr id="9" name="Content Placeholder 3">
            <a:extLst>
              <a:ext uri="{FF2B5EF4-FFF2-40B4-BE49-F238E27FC236}">
                <a16:creationId xmlns:a16="http://schemas.microsoft.com/office/drawing/2014/main" id="{E7A818AB-B120-41D5-88A6-933AB9CAAE68}"/>
              </a:ext>
            </a:extLst>
          </p:cNvPr>
          <p:cNvSpPr txBox="1">
            <a:spLocks/>
          </p:cNvSpPr>
          <p:nvPr/>
        </p:nvSpPr>
        <p:spPr bwMode="white">
          <a:xfrm>
            <a:off x="6188242" y="3217631"/>
            <a:ext cx="5181600" cy="16033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spc="-25" dirty="0">
                <a:solidFill>
                  <a:schemeClr val="bg2">
                    <a:lumMod val="20000"/>
                    <a:lumOff val="80000"/>
                  </a:schemeClr>
                </a:solidFill>
                <a:cs typeface="Arial"/>
              </a:rPr>
              <a:t>Google and Microsoft both offer Nonprofit plans.  Both require you fill out paperwork and apply.  If you are not on a nonprofit plan you need to switch because there are many benefits and associated solutions.</a:t>
            </a:r>
          </a:p>
        </p:txBody>
      </p:sp>
    </p:spTree>
    <p:extLst>
      <p:ext uri="{BB962C8B-B14F-4D97-AF65-F5344CB8AC3E}">
        <p14:creationId xmlns:p14="http://schemas.microsoft.com/office/powerpoint/2010/main" val="1793949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0" y="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23" name="Oval 22" descr="Beige oval">
            <a:extLst>
              <a:ext uri="{FF2B5EF4-FFF2-40B4-BE49-F238E27FC236}">
                <a16:creationId xmlns:a16="http://schemas.microsoft.com/office/drawing/2014/main" id="{433945EE-A7C1-410E-BF29-F5CEA2F4F576}"/>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9">
            <a:extLst>
              <a:ext uri="{FF2B5EF4-FFF2-40B4-BE49-F238E27FC236}">
                <a16:creationId xmlns:a16="http://schemas.microsoft.com/office/drawing/2014/main" id="{2D8AA6DB-EBDB-4269-B4E5-AD059714C629}"/>
              </a:ext>
            </a:extLst>
          </p:cNvPr>
          <p:cNvSpPr>
            <a:spLocks noGrp="1"/>
          </p:cNvSpPr>
          <p:nvPr>
            <p:ph sz="half" idx="15"/>
          </p:nvPr>
        </p:nvSpPr>
        <p:spPr bwMode="white">
          <a:xfrm>
            <a:off x="8479503" y="1690689"/>
            <a:ext cx="2983732" cy="2041052"/>
          </a:xfrm>
        </p:spPr>
        <p:txBody>
          <a:bodyPr>
            <a:noAutofit/>
          </a:bodyPr>
          <a:lstStyle/>
          <a:p>
            <a:pPr marL="12700">
              <a:lnSpc>
                <a:spcPct val="120000"/>
              </a:lnSpc>
              <a:spcBef>
                <a:spcPts val="100"/>
              </a:spcBef>
            </a:pPr>
            <a:r>
              <a:rPr lang="en-US" sz="1900" b="1" dirty="0">
                <a:solidFill>
                  <a:schemeClr val="bg1"/>
                </a:solidFill>
              </a:rPr>
              <a:t>Email solutions</a:t>
            </a:r>
          </a:p>
          <a:p>
            <a:pPr marR="5080">
              <a:lnSpc>
                <a:spcPct val="100000"/>
              </a:lnSpc>
              <a:spcBef>
                <a:spcPts val="600"/>
              </a:spcBef>
            </a:pPr>
            <a:r>
              <a:rPr lang="en-US" sz="1400" i="1" spc="-15" dirty="0">
                <a:solidFill>
                  <a:schemeClr val="bg2">
                    <a:lumMod val="20000"/>
                    <a:lumOff val="80000"/>
                  </a:schemeClr>
                </a:solidFill>
                <a:cs typeface="Arial"/>
              </a:rPr>
              <a:t>Each user or church position should have a usable email address associated with your domain name.  i.e. - music@sjcathedral.org.  Using free email such as @</a:t>
            </a:r>
            <a:r>
              <a:rPr lang="en-US" sz="1400" i="1" spc="-15" dirty="0" err="1">
                <a:solidFill>
                  <a:schemeClr val="bg2">
                    <a:lumMod val="20000"/>
                    <a:lumOff val="80000"/>
                  </a:schemeClr>
                </a:solidFill>
                <a:cs typeface="Arial"/>
              </a:rPr>
              <a:t>gmail</a:t>
            </a:r>
            <a:r>
              <a:rPr lang="en-US" sz="1400" i="1" spc="-15" dirty="0">
                <a:solidFill>
                  <a:schemeClr val="bg2">
                    <a:lumMod val="20000"/>
                    <a:lumOff val="80000"/>
                  </a:schemeClr>
                </a:solidFill>
                <a:cs typeface="Arial"/>
              </a:rPr>
              <a:t>, @</a:t>
            </a:r>
            <a:r>
              <a:rPr lang="en-US" sz="1400" i="1" spc="-15" dirty="0" err="1">
                <a:solidFill>
                  <a:schemeClr val="bg2">
                    <a:lumMod val="20000"/>
                    <a:lumOff val="80000"/>
                  </a:schemeClr>
                </a:solidFill>
                <a:cs typeface="Arial"/>
              </a:rPr>
              <a:t>aol</a:t>
            </a:r>
            <a:r>
              <a:rPr lang="en-US" sz="1400" i="1" spc="-15" dirty="0">
                <a:solidFill>
                  <a:schemeClr val="bg2">
                    <a:lumMod val="20000"/>
                    <a:lumOff val="80000"/>
                  </a:schemeClr>
                </a:solidFill>
                <a:cs typeface="Arial"/>
              </a:rPr>
              <a:t>, @msn for church business is not a good idea.</a:t>
            </a:r>
          </a:p>
        </p:txBody>
      </p:sp>
      <p:sp>
        <p:nvSpPr>
          <p:cNvPr id="9" name="Content Placeholder 8">
            <a:extLst>
              <a:ext uri="{FF2B5EF4-FFF2-40B4-BE49-F238E27FC236}">
                <a16:creationId xmlns:a16="http://schemas.microsoft.com/office/drawing/2014/main" id="{2AF9D9A5-149E-4118-AAE3-8EF91B9C5B7D}"/>
              </a:ext>
            </a:extLst>
          </p:cNvPr>
          <p:cNvSpPr>
            <a:spLocks noGrp="1"/>
          </p:cNvSpPr>
          <p:nvPr>
            <p:ph sz="half" idx="14"/>
          </p:nvPr>
        </p:nvSpPr>
        <p:spPr bwMode="white">
          <a:xfrm>
            <a:off x="4843363" y="1702826"/>
            <a:ext cx="3148965" cy="1922438"/>
          </a:xfrm>
        </p:spPr>
        <p:txBody>
          <a:bodyPr>
            <a:noAutofit/>
          </a:bodyPr>
          <a:lstStyle/>
          <a:p>
            <a:pPr marL="12700">
              <a:lnSpc>
                <a:spcPct val="120000"/>
              </a:lnSpc>
              <a:spcBef>
                <a:spcPts val="100"/>
              </a:spcBef>
            </a:pPr>
            <a:r>
              <a:rPr lang="en-US" sz="1900" b="1" dirty="0">
                <a:solidFill>
                  <a:schemeClr val="bg1"/>
                </a:solidFill>
              </a:rPr>
              <a:t>Phone Communications</a:t>
            </a:r>
          </a:p>
          <a:p>
            <a:pPr marR="5080">
              <a:lnSpc>
                <a:spcPct val="100000"/>
              </a:lnSpc>
              <a:spcBef>
                <a:spcPts val="600"/>
              </a:spcBef>
            </a:pPr>
            <a:r>
              <a:rPr lang="en-US" sz="1400" i="1" spc="-15" dirty="0">
                <a:solidFill>
                  <a:schemeClr val="bg2">
                    <a:lumMod val="20000"/>
                    <a:lumOff val="80000"/>
                  </a:schemeClr>
                </a:solidFill>
                <a:cs typeface="Arial"/>
              </a:rPr>
              <a:t>If you have copper based phone lines you are likely paying too much and have limited capabilities. Move your phone system to the cloud. Some benefits include auto attendant, find-me follow-me, voicemail to email, pastoral care emergency hotline.</a:t>
            </a:r>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3</a:t>
            </a:fld>
            <a:endParaRPr lang="en-US" dirty="0"/>
          </a:p>
        </p:txBody>
      </p:sp>
      <p:sp>
        <p:nvSpPr>
          <p:cNvPr id="6" name="Title 5">
            <a:extLst>
              <a:ext uri="{FF2B5EF4-FFF2-40B4-BE49-F238E27FC236}">
                <a16:creationId xmlns:a16="http://schemas.microsoft.com/office/drawing/2014/main" id="{6BDEDF39-62EC-40AF-98F4-06A79F1F80F1}"/>
              </a:ext>
            </a:extLst>
          </p:cNvPr>
          <p:cNvSpPr>
            <a:spLocks noGrp="1"/>
          </p:cNvSpPr>
          <p:nvPr>
            <p:ph type="title"/>
          </p:nvPr>
        </p:nvSpPr>
        <p:spPr bwMode="ltGray">
          <a:xfrm>
            <a:off x="818028" y="365125"/>
            <a:ext cx="10515600" cy="1325563"/>
          </a:xfrm>
        </p:spPr>
        <p:txBody>
          <a:bodyPr/>
          <a:lstStyle/>
          <a:p>
            <a:r>
              <a:rPr lang="en-US" dirty="0">
                <a:solidFill>
                  <a:schemeClr val="bg1"/>
                </a:solidFill>
              </a:rPr>
              <a:t>Best Practices</a:t>
            </a:r>
            <a:endParaRPr lang="en-US" dirty="0"/>
          </a:p>
        </p:txBody>
      </p:sp>
      <p:sp>
        <p:nvSpPr>
          <p:cNvPr id="7" name="Content Placeholder 6">
            <a:extLst>
              <a:ext uri="{FF2B5EF4-FFF2-40B4-BE49-F238E27FC236}">
                <a16:creationId xmlns:a16="http://schemas.microsoft.com/office/drawing/2014/main" id="{23DC0E4E-6822-467C-96E3-77C667B41D2B}"/>
              </a:ext>
            </a:extLst>
          </p:cNvPr>
          <p:cNvSpPr>
            <a:spLocks noGrp="1"/>
          </p:cNvSpPr>
          <p:nvPr>
            <p:ph sz="half" idx="1"/>
          </p:nvPr>
        </p:nvSpPr>
        <p:spPr bwMode="white">
          <a:xfrm>
            <a:off x="1337076" y="1702825"/>
            <a:ext cx="3148965" cy="2146629"/>
          </a:xfrm>
        </p:spPr>
        <p:txBody>
          <a:bodyPr>
            <a:noAutofit/>
          </a:bodyPr>
          <a:lstStyle/>
          <a:p>
            <a:pPr marL="12700">
              <a:lnSpc>
                <a:spcPct val="120000"/>
              </a:lnSpc>
              <a:spcBef>
                <a:spcPts val="100"/>
              </a:spcBef>
            </a:pPr>
            <a:r>
              <a:rPr lang="en-US" sz="1900" b="1" dirty="0">
                <a:solidFill>
                  <a:schemeClr val="bg1"/>
                </a:solidFill>
              </a:rPr>
              <a:t>Data Storage</a:t>
            </a:r>
          </a:p>
          <a:p>
            <a:pPr marR="5080">
              <a:lnSpc>
                <a:spcPct val="100000"/>
              </a:lnSpc>
              <a:spcBef>
                <a:spcPts val="600"/>
              </a:spcBef>
            </a:pPr>
            <a:r>
              <a:rPr lang="en-US" sz="1400" i="1" spc="-15" dirty="0">
                <a:solidFill>
                  <a:schemeClr val="bg2">
                    <a:lumMod val="20000"/>
                    <a:lumOff val="80000"/>
                  </a:schemeClr>
                </a:solidFill>
                <a:cs typeface="Arial"/>
              </a:rPr>
              <a:t>Your data should be accessible to you in or out of the office.  It should be secured and it should be backed up.  Google and Microsoft both offer options to assist with “cloud” storage.  Storing important files in one place or one computer is not a good practice.</a:t>
            </a:r>
          </a:p>
          <a:p>
            <a:pPr marR="5080">
              <a:lnSpc>
                <a:spcPct val="120000"/>
              </a:lnSpc>
              <a:spcBef>
                <a:spcPts val="600"/>
              </a:spcBef>
            </a:pPr>
            <a:endParaRPr lang="en-US" sz="1800" i="1" spc="-15" dirty="0">
              <a:solidFill>
                <a:schemeClr val="bg2">
                  <a:lumMod val="20000"/>
                  <a:lumOff val="80000"/>
                </a:schemeClr>
              </a:solidFill>
              <a:cs typeface="Arial"/>
            </a:endParaRPr>
          </a:p>
        </p:txBody>
      </p:sp>
      <p:sp>
        <p:nvSpPr>
          <p:cNvPr id="11" name="Content Placeholder 10">
            <a:extLst>
              <a:ext uri="{FF2B5EF4-FFF2-40B4-BE49-F238E27FC236}">
                <a16:creationId xmlns:a16="http://schemas.microsoft.com/office/drawing/2014/main" id="{DBCC020E-50A1-4B26-95EE-F180516D8BD8}"/>
              </a:ext>
            </a:extLst>
          </p:cNvPr>
          <p:cNvSpPr>
            <a:spLocks noGrp="1"/>
          </p:cNvSpPr>
          <p:nvPr>
            <p:ph sz="half" idx="16"/>
          </p:nvPr>
        </p:nvSpPr>
        <p:spPr bwMode="white">
          <a:xfrm>
            <a:off x="8479502" y="3849456"/>
            <a:ext cx="3148965" cy="1922438"/>
          </a:xfrm>
        </p:spPr>
        <p:txBody>
          <a:bodyPr>
            <a:noAutofit/>
          </a:bodyPr>
          <a:lstStyle/>
          <a:p>
            <a:pPr marL="12700">
              <a:lnSpc>
                <a:spcPct val="120000"/>
              </a:lnSpc>
              <a:spcBef>
                <a:spcPts val="100"/>
              </a:spcBef>
            </a:pPr>
            <a:r>
              <a:rPr lang="en-US" sz="1900" b="1" dirty="0">
                <a:solidFill>
                  <a:schemeClr val="bg1"/>
                </a:solidFill>
              </a:rPr>
              <a:t>PC and Server Hardware</a:t>
            </a:r>
          </a:p>
          <a:p>
            <a:pPr marR="5080">
              <a:lnSpc>
                <a:spcPct val="100000"/>
              </a:lnSpc>
              <a:spcBef>
                <a:spcPts val="600"/>
              </a:spcBef>
            </a:pPr>
            <a:r>
              <a:rPr lang="en-US" sz="1400" i="1" spc="-15" dirty="0">
                <a:solidFill>
                  <a:schemeClr val="bg2">
                    <a:lumMod val="20000"/>
                    <a:lumOff val="80000"/>
                  </a:schemeClr>
                </a:solidFill>
                <a:cs typeface="Arial"/>
              </a:rPr>
              <a:t>If your computer is 5 years old you should consider replacing it.  Running old computers often results in costly recovery and repairs.  Old computers cannot take advantage of operating system and security upgrades.  </a:t>
            </a:r>
          </a:p>
        </p:txBody>
      </p:sp>
      <p:sp>
        <p:nvSpPr>
          <p:cNvPr id="12" name="Content Placeholder 11">
            <a:extLst>
              <a:ext uri="{FF2B5EF4-FFF2-40B4-BE49-F238E27FC236}">
                <a16:creationId xmlns:a16="http://schemas.microsoft.com/office/drawing/2014/main" id="{72176240-9D71-46A9-959A-FFCF84DC04A3}"/>
              </a:ext>
            </a:extLst>
          </p:cNvPr>
          <p:cNvSpPr>
            <a:spLocks noGrp="1"/>
          </p:cNvSpPr>
          <p:nvPr>
            <p:ph sz="half" idx="17"/>
          </p:nvPr>
        </p:nvSpPr>
        <p:spPr bwMode="white">
          <a:xfrm>
            <a:off x="4843363" y="3849456"/>
            <a:ext cx="3690011" cy="1922438"/>
          </a:xfrm>
        </p:spPr>
        <p:txBody>
          <a:bodyPr>
            <a:noAutofit/>
          </a:bodyPr>
          <a:lstStyle/>
          <a:p>
            <a:pPr marL="12700">
              <a:lnSpc>
                <a:spcPct val="120000"/>
              </a:lnSpc>
              <a:spcBef>
                <a:spcPts val="100"/>
              </a:spcBef>
            </a:pPr>
            <a:r>
              <a:rPr lang="en-US" sz="1900" b="1" dirty="0">
                <a:solidFill>
                  <a:schemeClr val="bg1"/>
                </a:solidFill>
              </a:rPr>
              <a:t>Network Security &amp; Virus </a:t>
            </a:r>
          </a:p>
          <a:p>
            <a:pPr marL="12700">
              <a:lnSpc>
                <a:spcPct val="120000"/>
              </a:lnSpc>
              <a:spcBef>
                <a:spcPts val="100"/>
              </a:spcBef>
            </a:pPr>
            <a:r>
              <a:rPr lang="en-US" sz="1400" i="1" spc="-15" dirty="0">
                <a:solidFill>
                  <a:schemeClr val="bg2">
                    <a:lumMod val="20000"/>
                    <a:lumOff val="80000"/>
                  </a:schemeClr>
                </a:solidFill>
                <a:cs typeface="Arial"/>
              </a:rPr>
              <a:t>You need to be using anti-virus software and it needs to be updated automatically and monitored. Norton and McAfee software tend to slow down computer performance.  Using free anti-virus software is a bad idea. Using the built-in anti-virus and firewall is better than no anti-virus / firewall but there are better options available. </a:t>
            </a:r>
          </a:p>
        </p:txBody>
      </p:sp>
      <p:sp>
        <p:nvSpPr>
          <p:cNvPr id="13" name="Content Placeholder 12">
            <a:extLst>
              <a:ext uri="{FF2B5EF4-FFF2-40B4-BE49-F238E27FC236}">
                <a16:creationId xmlns:a16="http://schemas.microsoft.com/office/drawing/2014/main" id="{77C0FED8-C734-4A93-8023-C7053E036A1E}"/>
              </a:ext>
            </a:extLst>
          </p:cNvPr>
          <p:cNvSpPr>
            <a:spLocks noGrp="1"/>
          </p:cNvSpPr>
          <p:nvPr>
            <p:ph sz="half" idx="18"/>
          </p:nvPr>
        </p:nvSpPr>
        <p:spPr bwMode="white">
          <a:xfrm>
            <a:off x="1337077" y="3849455"/>
            <a:ext cx="3242358" cy="2543107"/>
          </a:xfrm>
        </p:spPr>
        <p:txBody>
          <a:bodyPr>
            <a:noAutofit/>
          </a:bodyPr>
          <a:lstStyle/>
          <a:p>
            <a:pPr marL="12700">
              <a:lnSpc>
                <a:spcPct val="120000"/>
              </a:lnSpc>
              <a:spcBef>
                <a:spcPts val="100"/>
              </a:spcBef>
            </a:pPr>
            <a:r>
              <a:rPr lang="en-US" sz="1900" b="1" dirty="0">
                <a:solidFill>
                  <a:schemeClr val="bg1"/>
                </a:solidFill>
              </a:rPr>
              <a:t>Internet Connectivity</a:t>
            </a:r>
          </a:p>
          <a:p>
            <a:pPr marL="12700">
              <a:lnSpc>
                <a:spcPct val="120000"/>
              </a:lnSpc>
              <a:spcBef>
                <a:spcPts val="100"/>
              </a:spcBef>
            </a:pPr>
            <a:r>
              <a:rPr lang="en-US" sz="1400" i="1" spc="-15" dirty="0">
                <a:solidFill>
                  <a:schemeClr val="bg2">
                    <a:lumMod val="20000"/>
                    <a:lumOff val="80000"/>
                  </a:schemeClr>
                </a:solidFill>
                <a:cs typeface="Arial"/>
              </a:rPr>
              <a:t>Your internet connection should robust enough to allow you work effectively.  Upload speeds are equally important as download speeds.  You need to review your internet contract to ensure you are in the correct internet package and taking advantage of the best offers. </a:t>
            </a:r>
          </a:p>
          <a:p>
            <a:pPr marL="0" indent="0">
              <a:lnSpc>
                <a:spcPct val="100000"/>
              </a:lnSpc>
              <a:spcBef>
                <a:spcPts val="600"/>
              </a:spcBef>
              <a:buNone/>
            </a:pPr>
            <a:endParaRPr lang="en-US" dirty="0"/>
          </a:p>
        </p:txBody>
      </p:sp>
      <p:pic>
        <p:nvPicPr>
          <p:cNvPr id="36" name="Picture Placeholder 35" descr="Check icon">
            <a:extLst>
              <a:ext uri="{FF2B5EF4-FFF2-40B4-BE49-F238E27FC236}">
                <a16:creationId xmlns:a16="http://schemas.microsoft.com/office/drawing/2014/main" id="{1A9D8BC9-CF04-4A6C-89E6-E6A18D7419F0}"/>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a:stretch>
            <a:fillRect/>
          </a:stretch>
        </p:blipFill>
        <p:spPr bwMode="white">
          <a:xfrm>
            <a:off x="838200" y="1679575"/>
            <a:ext cx="576000" cy="576000"/>
          </a:xfrm>
        </p:spPr>
      </p:pic>
      <p:pic>
        <p:nvPicPr>
          <p:cNvPr id="38" name="Picture Placeholder 37" descr="Check icon">
            <a:extLst>
              <a:ext uri="{FF2B5EF4-FFF2-40B4-BE49-F238E27FC236}">
                <a16:creationId xmlns:a16="http://schemas.microsoft.com/office/drawing/2014/main" id="{D15B4FC9-0788-4E4C-9F5A-FCFAF69E7E7F}"/>
              </a:ext>
            </a:extLst>
          </p:cNvP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a:stretch>
            <a:fillRect/>
          </a:stretch>
        </p:blipFill>
        <p:spPr bwMode="white">
          <a:xfrm>
            <a:off x="4378157" y="1679575"/>
            <a:ext cx="576000" cy="576000"/>
          </a:xfrm>
        </p:spPr>
      </p:pic>
      <p:pic>
        <p:nvPicPr>
          <p:cNvPr id="40" name="Picture Placeholder 39" descr="Check icon">
            <a:extLst>
              <a:ext uri="{FF2B5EF4-FFF2-40B4-BE49-F238E27FC236}">
                <a16:creationId xmlns:a16="http://schemas.microsoft.com/office/drawing/2014/main" id="{250F553C-3E38-47E0-8A58-2967D756991D}"/>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a:stretch>
            <a:fillRect/>
          </a:stretch>
        </p:blipFill>
        <p:spPr bwMode="white">
          <a:xfrm>
            <a:off x="8015029" y="1679575"/>
            <a:ext cx="576000" cy="576000"/>
          </a:xfrm>
        </p:spPr>
      </p:pic>
      <p:pic>
        <p:nvPicPr>
          <p:cNvPr id="34" name="Picture Placeholder 33" descr="Check icon">
            <a:extLst>
              <a:ext uri="{FF2B5EF4-FFF2-40B4-BE49-F238E27FC236}">
                <a16:creationId xmlns:a16="http://schemas.microsoft.com/office/drawing/2014/main" id="{EA6876F1-58FD-4237-BE75-C15655445FE1}"/>
              </a:ext>
            </a:extLst>
          </p:cNvPr>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a:stretch>
            <a:fillRect/>
          </a:stretch>
        </p:blipFill>
        <p:spPr bwMode="white">
          <a:xfrm>
            <a:off x="838200" y="3792079"/>
            <a:ext cx="576000" cy="576000"/>
          </a:xfrm>
        </p:spPr>
      </p:pic>
      <p:pic>
        <p:nvPicPr>
          <p:cNvPr id="42" name="Picture Placeholder 41" descr="Check icon">
            <a:extLst>
              <a:ext uri="{FF2B5EF4-FFF2-40B4-BE49-F238E27FC236}">
                <a16:creationId xmlns:a16="http://schemas.microsoft.com/office/drawing/2014/main" id="{C9B2F2DF-F5C3-47DD-B3B0-43E328A2AAAB}"/>
              </a:ext>
            </a:extLst>
          </p:cNvPr>
          <p:cNvPicPr>
            <a:picLocks noGrp="1" noChangeAspect="1"/>
          </p:cNvPicPr>
          <p:nvPr>
            <p:ph type="pic" sz="quarter" idx="24"/>
          </p:nvPr>
        </p:nvPicPr>
        <p:blipFill>
          <a:blip r:embed="rId4">
            <a:extLst>
              <a:ext uri="{28A0092B-C50C-407E-A947-70E740481C1C}">
                <a14:useLocalDpi xmlns:a14="http://schemas.microsoft.com/office/drawing/2010/main" val="0"/>
              </a:ext>
            </a:extLst>
          </a:blip>
          <a:srcRect/>
          <a:stretch>
            <a:fillRect/>
          </a:stretch>
        </p:blipFill>
        <p:spPr bwMode="white">
          <a:xfrm>
            <a:off x="8015029" y="3792078"/>
            <a:ext cx="576000" cy="576000"/>
          </a:xfrm>
        </p:spPr>
      </p:pic>
      <p:sp>
        <p:nvSpPr>
          <p:cNvPr id="24" name="object 5" descr="Beige rectangle">
            <a:extLst>
              <a:ext uri="{FF2B5EF4-FFF2-40B4-BE49-F238E27FC236}">
                <a16:creationId xmlns:a16="http://schemas.microsoft.com/office/drawing/2014/main" id="{73ED10AC-D04B-401B-A6A1-6069912D1664}"/>
              </a:ext>
            </a:extLst>
          </p:cNvPr>
          <p:cNvSpPr/>
          <p:nvPr/>
        </p:nvSpPr>
        <p:spPr bwMode="ltGray">
          <a:xfrm>
            <a:off x="929705" y="1339122"/>
            <a:ext cx="3060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pic>
        <p:nvPicPr>
          <p:cNvPr id="32" name="Picture Placeholder 31" descr="Check icon">
            <a:extLst>
              <a:ext uri="{FF2B5EF4-FFF2-40B4-BE49-F238E27FC236}">
                <a16:creationId xmlns:a16="http://schemas.microsoft.com/office/drawing/2014/main" id="{6054A700-8461-40AD-8429-6C9F6EEEEC4C}"/>
              </a:ext>
            </a:extLst>
          </p:cNvPr>
          <p:cNvPicPr>
            <a:picLocks noGrp="1" noChangeAspect="1"/>
          </p:cNvPicPr>
          <p:nvPr>
            <p:ph type="pic" sz="quarter" idx="23"/>
          </p:nvPr>
        </p:nvPicPr>
        <p:blipFill>
          <a:blip r:embed="rId5">
            <a:extLst>
              <a:ext uri="{28A0092B-C50C-407E-A947-70E740481C1C}">
                <a14:useLocalDpi xmlns:a14="http://schemas.microsoft.com/office/drawing/2010/main" val="0"/>
              </a:ext>
            </a:extLst>
          </a:blip>
          <a:srcRect/>
          <a:stretch>
            <a:fillRect/>
          </a:stretch>
        </p:blipFill>
        <p:spPr bwMode="white">
          <a:xfrm>
            <a:off x="4378157" y="3792078"/>
            <a:ext cx="576000" cy="576000"/>
          </a:xfrm>
        </p:spPr>
      </p:pic>
    </p:spTree>
    <p:extLst>
      <p:ext uri="{BB962C8B-B14F-4D97-AF65-F5344CB8AC3E}">
        <p14:creationId xmlns:p14="http://schemas.microsoft.com/office/powerpoint/2010/main" val="3366032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Two person handshake">
            <a:extLst>
              <a:ext uri="{FF2B5EF4-FFF2-40B4-BE49-F238E27FC236}">
                <a16:creationId xmlns:a16="http://schemas.microsoft.com/office/drawing/2014/main" id="{42EF1974-141C-494C-A63E-216742273C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22" name="object 3" descr="Blue rectangle">
            <a:extLst>
              <a:ext uri="{FF2B5EF4-FFF2-40B4-BE49-F238E27FC236}">
                <a16:creationId xmlns:a16="http://schemas.microsoft.com/office/drawing/2014/main" id="{2D225086-68BE-4168-8F17-9443ADD89675}"/>
              </a:ext>
            </a:extLst>
          </p:cNvPr>
          <p:cNvSpPr/>
          <p:nvPr/>
        </p:nvSpPr>
        <p:spPr>
          <a:xfrm>
            <a:off x="0" y="0"/>
            <a:ext cx="12189600" cy="68580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23" name="Oval 22" descr="Beige oval">
            <a:extLst>
              <a:ext uri="{FF2B5EF4-FFF2-40B4-BE49-F238E27FC236}">
                <a16:creationId xmlns:a16="http://schemas.microsoft.com/office/drawing/2014/main" id="{433945EE-A7C1-410E-BF29-F5CEA2F4F576}"/>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9">
            <a:extLst>
              <a:ext uri="{FF2B5EF4-FFF2-40B4-BE49-F238E27FC236}">
                <a16:creationId xmlns:a16="http://schemas.microsoft.com/office/drawing/2014/main" id="{2D8AA6DB-EBDB-4269-B4E5-AD059714C629}"/>
              </a:ext>
            </a:extLst>
          </p:cNvPr>
          <p:cNvSpPr>
            <a:spLocks noGrp="1"/>
          </p:cNvSpPr>
          <p:nvPr>
            <p:ph sz="half" idx="15"/>
          </p:nvPr>
        </p:nvSpPr>
        <p:spPr bwMode="white">
          <a:xfrm>
            <a:off x="8479503" y="1690689"/>
            <a:ext cx="2983732" cy="1922438"/>
          </a:xfrm>
        </p:spPr>
        <p:txBody>
          <a:bodyPr>
            <a:noAutofit/>
          </a:bodyPr>
          <a:lstStyle/>
          <a:p>
            <a:pPr marL="12700">
              <a:lnSpc>
                <a:spcPct val="120000"/>
              </a:lnSpc>
              <a:spcBef>
                <a:spcPts val="100"/>
              </a:spcBef>
            </a:pPr>
            <a:r>
              <a:rPr lang="en-US" sz="1900" b="1" dirty="0">
                <a:solidFill>
                  <a:schemeClr val="bg1"/>
                </a:solidFill>
              </a:rPr>
              <a:t>Documentation</a:t>
            </a:r>
          </a:p>
          <a:p>
            <a:pPr marR="5080">
              <a:lnSpc>
                <a:spcPct val="100000"/>
              </a:lnSpc>
              <a:spcBef>
                <a:spcPts val="600"/>
              </a:spcBef>
            </a:pPr>
            <a:r>
              <a:rPr lang="en-US" sz="1400" i="1" spc="-15" dirty="0">
                <a:solidFill>
                  <a:schemeClr val="bg2">
                    <a:lumMod val="20000"/>
                    <a:lumOff val="80000"/>
                  </a:schemeClr>
                </a:solidFill>
                <a:cs typeface="Arial"/>
              </a:rPr>
              <a:t>Important passwords and other items related to your organization should be documented so if there is a computer failure the information can be retrieved and recovered.</a:t>
            </a:r>
          </a:p>
        </p:txBody>
      </p:sp>
      <p:sp>
        <p:nvSpPr>
          <p:cNvPr id="9" name="Content Placeholder 8">
            <a:extLst>
              <a:ext uri="{FF2B5EF4-FFF2-40B4-BE49-F238E27FC236}">
                <a16:creationId xmlns:a16="http://schemas.microsoft.com/office/drawing/2014/main" id="{2AF9D9A5-149E-4118-AAE3-8EF91B9C5B7D}"/>
              </a:ext>
            </a:extLst>
          </p:cNvPr>
          <p:cNvSpPr>
            <a:spLocks noGrp="1"/>
          </p:cNvSpPr>
          <p:nvPr>
            <p:ph sz="half" idx="14"/>
          </p:nvPr>
        </p:nvSpPr>
        <p:spPr bwMode="white">
          <a:xfrm>
            <a:off x="4843363" y="1702826"/>
            <a:ext cx="3148965" cy="1922438"/>
          </a:xfrm>
        </p:spPr>
        <p:txBody>
          <a:bodyPr>
            <a:noAutofit/>
          </a:bodyPr>
          <a:lstStyle/>
          <a:p>
            <a:pPr marL="12700">
              <a:lnSpc>
                <a:spcPct val="120000"/>
              </a:lnSpc>
              <a:spcBef>
                <a:spcPts val="100"/>
              </a:spcBef>
            </a:pPr>
            <a:r>
              <a:rPr lang="en-US" sz="1900" b="1" dirty="0">
                <a:solidFill>
                  <a:schemeClr val="bg1"/>
                </a:solidFill>
              </a:rPr>
              <a:t>Microsoft Office Products</a:t>
            </a:r>
          </a:p>
          <a:p>
            <a:pPr marR="5080">
              <a:lnSpc>
                <a:spcPct val="100000"/>
              </a:lnSpc>
              <a:spcBef>
                <a:spcPts val="600"/>
              </a:spcBef>
            </a:pPr>
            <a:r>
              <a:rPr lang="en-US" sz="1400" i="1" spc="-15" dirty="0">
                <a:solidFill>
                  <a:schemeClr val="bg2">
                    <a:lumMod val="20000"/>
                    <a:lumOff val="80000"/>
                  </a:schemeClr>
                </a:solidFill>
                <a:cs typeface="Arial"/>
              </a:rPr>
              <a:t>Microsoft Word, Excel, Power Point and Publisher are the most frequent file formats we see exchanged and should be your standard.</a:t>
            </a:r>
          </a:p>
        </p:txBody>
      </p:sp>
      <p:sp>
        <p:nvSpPr>
          <p:cNvPr id="2" name="Slide Number Placeholder 1">
            <a:extLst>
              <a:ext uri="{FF2B5EF4-FFF2-40B4-BE49-F238E27FC236}">
                <a16:creationId xmlns:a16="http://schemas.microsoft.com/office/drawing/2014/main" id="{3790A3AE-E658-426D-96CD-CB0614B7418A}"/>
              </a:ext>
            </a:extLst>
          </p:cNvPr>
          <p:cNvSpPr>
            <a:spLocks noGrp="1"/>
          </p:cNvSpPr>
          <p:nvPr>
            <p:ph type="sldNum" sz="quarter" idx="12"/>
          </p:nvPr>
        </p:nvSpPr>
        <p:spPr/>
        <p:txBody>
          <a:bodyPr/>
          <a:lstStyle/>
          <a:p>
            <a:fld id="{82EE24B5-652C-4DB5-B7C3-B5BBEC1280B1}" type="slidenum">
              <a:rPr lang="en-US" smtClean="0"/>
              <a:t>4</a:t>
            </a:fld>
            <a:endParaRPr lang="en-US" dirty="0"/>
          </a:p>
        </p:txBody>
      </p:sp>
      <p:sp>
        <p:nvSpPr>
          <p:cNvPr id="6" name="Title 5">
            <a:extLst>
              <a:ext uri="{FF2B5EF4-FFF2-40B4-BE49-F238E27FC236}">
                <a16:creationId xmlns:a16="http://schemas.microsoft.com/office/drawing/2014/main" id="{6BDEDF39-62EC-40AF-98F4-06A79F1F80F1}"/>
              </a:ext>
            </a:extLst>
          </p:cNvPr>
          <p:cNvSpPr>
            <a:spLocks noGrp="1"/>
          </p:cNvSpPr>
          <p:nvPr>
            <p:ph type="title"/>
          </p:nvPr>
        </p:nvSpPr>
        <p:spPr bwMode="ltGray">
          <a:xfrm>
            <a:off x="818028" y="365125"/>
            <a:ext cx="10515600" cy="1325563"/>
          </a:xfrm>
        </p:spPr>
        <p:txBody>
          <a:bodyPr/>
          <a:lstStyle/>
          <a:p>
            <a:r>
              <a:rPr lang="en-US" dirty="0">
                <a:solidFill>
                  <a:schemeClr val="bg1"/>
                </a:solidFill>
              </a:rPr>
              <a:t>Recommendations</a:t>
            </a:r>
            <a:endParaRPr lang="en-US" dirty="0"/>
          </a:p>
        </p:txBody>
      </p:sp>
      <p:sp>
        <p:nvSpPr>
          <p:cNvPr id="7" name="Content Placeholder 6">
            <a:extLst>
              <a:ext uri="{FF2B5EF4-FFF2-40B4-BE49-F238E27FC236}">
                <a16:creationId xmlns:a16="http://schemas.microsoft.com/office/drawing/2014/main" id="{23DC0E4E-6822-467C-96E3-77C667B41D2B}"/>
              </a:ext>
            </a:extLst>
          </p:cNvPr>
          <p:cNvSpPr>
            <a:spLocks noGrp="1"/>
          </p:cNvSpPr>
          <p:nvPr>
            <p:ph sz="half" idx="1"/>
          </p:nvPr>
        </p:nvSpPr>
        <p:spPr bwMode="white">
          <a:xfrm>
            <a:off x="1337076" y="1702825"/>
            <a:ext cx="3148965" cy="2146629"/>
          </a:xfrm>
        </p:spPr>
        <p:txBody>
          <a:bodyPr>
            <a:noAutofit/>
          </a:bodyPr>
          <a:lstStyle/>
          <a:p>
            <a:pPr marL="12700">
              <a:lnSpc>
                <a:spcPct val="120000"/>
              </a:lnSpc>
              <a:spcBef>
                <a:spcPts val="100"/>
              </a:spcBef>
            </a:pPr>
            <a:r>
              <a:rPr lang="en-US" sz="1900" b="1" dirty="0">
                <a:solidFill>
                  <a:schemeClr val="bg1"/>
                </a:solidFill>
              </a:rPr>
              <a:t>Operating System</a:t>
            </a:r>
          </a:p>
          <a:p>
            <a:pPr marR="5080">
              <a:lnSpc>
                <a:spcPct val="100000"/>
              </a:lnSpc>
              <a:spcBef>
                <a:spcPts val="600"/>
              </a:spcBef>
            </a:pPr>
            <a:r>
              <a:rPr lang="en-US" sz="1400" i="1" spc="-15" dirty="0">
                <a:solidFill>
                  <a:schemeClr val="bg2">
                    <a:lumMod val="20000"/>
                    <a:lumOff val="80000"/>
                  </a:schemeClr>
                </a:solidFill>
                <a:cs typeface="Arial"/>
              </a:rPr>
              <a:t>It doesn’t matter if you are running Windows or MacOS.  The most important thing is that you are taking your security updates regularly.  Updates should be setup to be automatic. </a:t>
            </a:r>
            <a:r>
              <a:rPr lang="en-US" sz="1400" i="1" spc="-15">
                <a:solidFill>
                  <a:schemeClr val="bg2">
                    <a:lumMod val="20000"/>
                    <a:lumOff val="80000"/>
                  </a:schemeClr>
                </a:solidFill>
                <a:cs typeface="Arial"/>
              </a:rPr>
              <a:t>Remember, software updates fix security flaws.</a:t>
            </a:r>
            <a:endParaRPr lang="en-US" sz="1800" i="1" spc="-15" dirty="0">
              <a:solidFill>
                <a:schemeClr val="bg2">
                  <a:lumMod val="20000"/>
                  <a:lumOff val="80000"/>
                </a:schemeClr>
              </a:solidFill>
              <a:cs typeface="Arial"/>
            </a:endParaRPr>
          </a:p>
        </p:txBody>
      </p:sp>
      <p:sp>
        <p:nvSpPr>
          <p:cNvPr id="11" name="Content Placeholder 10">
            <a:extLst>
              <a:ext uri="{FF2B5EF4-FFF2-40B4-BE49-F238E27FC236}">
                <a16:creationId xmlns:a16="http://schemas.microsoft.com/office/drawing/2014/main" id="{DBCC020E-50A1-4B26-95EE-F180516D8BD8}"/>
              </a:ext>
            </a:extLst>
          </p:cNvPr>
          <p:cNvSpPr>
            <a:spLocks noGrp="1"/>
          </p:cNvSpPr>
          <p:nvPr>
            <p:ph sz="half" idx="16"/>
          </p:nvPr>
        </p:nvSpPr>
        <p:spPr bwMode="white">
          <a:xfrm>
            <a:off x="8479502" y="3849456"/>
            <a:ext cx="3148965" cy="1922438"/>
          </a:xfrm>
        </p:spPr>
        <p:txBody>
          <a:bodyPr>
            <a:noAutofit/>
          </a:bodyPr>
          <a:lstStyle/>
          <a:p>
            <a:pPr marL="12700">
              <a:lnSpc>
                <a:spcPct val="120000"/>
              </a:lnSpc>
              <a:spcBef>
                <a:spcPts val="100"/>
              </a:spcBef>
            </a:pPr>
            <a:r>
              <a:rPr lang="en-US" sz="1900" b="1" dirty="0">
                <a:solidFill>
                  <a:schemeClr val="bg1"/>
                </a:solidFill>
              </a:rPr>
              <a:t>Web Security</a:t>
            </a:r>
          </a:p>
          <a:p>
            <a:pPr marR="5080">
              <a:lnSpc>
                <a:spcPct val="100000"/>
              </a:lnSpc>
              <a:spcBef>
                <a:spcPts val="600"/>
              </a:spcBef>
            </a:pPr>
            <a:r>
              <a:rPr lang="en-US" sz="1400" i="1" spc="-15" dirty="0">
                <a:solidFill>
                  <a:schemeClr val="bg2">
                    <a:lumMod val="20000"/>
                    <a:lumOff val="80000"/>
                  </a:schemeClr>
                </a:solidFill>
                <a:cs typeface="Arial"/>
              </a:rPr>
              <a:t>With web filtering, your firewall can block malicious websites and control access to legitimate website categories.  There are several ways to achieve web filtering but it is more effective at the firewall level.</a:t>
            </a:r>
          </a:p>
        </p:txBody>
      </p:sp>
      <p:sp>
        <p:nvSpPr>
          <p:cNvPr id="12" name="Content Placeholder 11">
            <a:extLst>
              <a:ext uri="{FF2B5EF4-FFF2-40B4-BE49-F238E27FC236}">
                <a16:creationId xmlns:a16="http://schemas.microsoft.com/office/drawing/2014/main" id="{72176240-9D71-46A9-959A-FFCF84DC04A3}"/>
              </a:ext>
            </a:extLst>
          </p:cNvPr>
          <p:cNvSpPr>
            <a:spLocks noGrp="1"/>
          </p:cNvSpPr>
          <p:nvPr>
            <p:ph sz="half" idx="17"/>
          </p:nvPr>
        </p:nvSpPr>
        <p:spPr bwMode="white">
          <a:xfrm>
            <a:off x="4843363" y="3849456"/>
            <a:ext cx="3690011" cy="2325446"/>
          </a:xfrm>
        </p:spPr>
        <p:txBody>
          <a:bodyPr>
            <a:noAutofit/>
          </a:bodyPr>
          <a:lstStyle/>
          <a:p>
            <a:pPr marL="12700">
              <a:lnSpc>
                <a:spcPct val="120000"/>
              </a:lnSpc>
              <a:spcBef>
                <a:spcPts val="100"/>
              </a:spcBef>
            </a:pPr>
            <a:r>
              <a:rPr lang="en-US" sz="1900" b="1" dirty="0">
                <a:solidFill>
                  <a:schemeClr val="bg1"/>
                </a:solidFill>
              </a:rPr>
              <a:t>Spam and email phishing</a:t>
            </a:r>
          </a:p>
          <a:p>
            <a:pPr marL="12700">
              <a:lnSpc>
                <a:spcPct val="120000"/>
              </a:lnSpc>
              <a:spcBef>
                <a:spcPts val="100"/>
              </a:spcBef>
            </a:pPr>
            <a:r>
              <a:rPr lang="en-US" sz="1400" i="1" spc="-15" dirty="0">
                <a:solidFill>
                  <a:schemeClr val="bg2">
                    <a:lumMod val="20000"/>
                    <a:lumOff val="80000"/>
                  </a:schemeClr>
                </a:solidFill>
                <a:cs typeface="Arial"/>
              </a:rPr>
              <a:t>Email phishing and spam are widespread.  Email phishing schemes are all about stealing your password so that they can continue their campaign.  Learn to identify the tell-tale signs and avoid the threat.  Malware and Ransomware attacks generally originate from an email.</a:t>
            </a:r>
          </a:p>
        </p:txBody>
      </p:sp>
      <p:sp>
        <p:nvSpPr>
          <p:cNvPr id="13" name="Content Placeholder 12">
            <a:extLst>
              <a:ext uri="{FF2B5EF4-FFF2-40B4-BE49-F238E27FC236}">
                <a16:creationId xmlns:a16="http://schemas.microsoft.com/office/drawing/2014/main" id="{77C0FED8-C734-4A93-8023-C7053E036A1E}"/>
              </a:ext>
            </a:extLst>
          </p:cNvPr>
          <p:cNvSpPr>
            <a:spLocks noGrp="1"/>
          </p:cNvSpPr>
          <p:nvPr>
            <p:ph sz="half" idx="18"/>
          </p:nvPr>
        </p:nvSpPr>
        <p:spPr bwMode="white">
          <a:xfrm>
            <a:off x="1337076" y="3849455"/>
            <a:ext cx="3259789" cy="2377977"/>
          </a:xfrm>
        </p:spPr>
        <p:txBody>
          <a:bodyPr>
            <a:noAutofit/>
          </a:bodyPr>
          <a:lstStyle/>
          <a:p>
            <a:pPr marL="12700">
              <a:lnSpc>
                <a:spcPct val="120000"/>
              </a:lnSpc>
              <a:spcBef>
                <a:spcPts val="100"/>
              </a:spcBef>
            </a:pPr>
            <a:r>
              <a:rPr lang="en-US" sz="1900" b="1" dirty="0">
                <a:solidFill>
                  <a:schemeClr val="bg1"/>
                </a:solidFill>
              </a:rPr>
              <a:t>Wireless Connectivity</a:t>
            </a:r>
          </a:p>
          <a:p>
            <a:pPr marL="12700">
              <a:lnSpc>
                <a:spcPct val="120000"/>
              </a:lnSpc>
              <a:spcBef>
                <a:spcPts val="100"/>
              </a:spcBef>
            </a:pPr>
            <a:r>
              <a:rPr lang="en-US" sz="1400" i="1" spc="-15" dirty="0">
                <a:solidFill>
                  <a:schemeClr val="bg2">
                    <a:lumMod val="20000"/>
                    <a:lumOff val="80000"/>
                  </a:schemeClr>
                </a:solidFill>
                <a:cs typeface="Arial"/>
              </a:rPr>
              <a:t>Your wireless network needs to be secure and should allow access throughout your building.  This may involve adding multiple access points that can be centrally managed.  The plug in wall adapters generally do not offer a good experience.</a:t>
            </a:r>
          </a:p>
          <a:p>
            <a:pPr marL="0" indent="0">
              <a:lnSpc>
                <a:spcPct val="100000"/>
              </a:lnSpc>
              <a:spcBef>
                <a:spcPts val="600"/>
              </a:spcBef>
              <a:buNone/>
            </a:pPr>
            <a:endParaRPr lang="en-US" dirty="0"/>
          </a:p>
        </p:txBody>
      </p:sp>
      <p:pic>
        <p:nvPicPr>
          <p:cNvPr id="36" name="Picture Placeholder 35" descr="Check icon">
            <a:extLst>
              <a:ext uri="{FF2B5EF4-FFF2-40B4-BE49-F238E27FC236}">
                <a16:creationId xmlns:a16="http://schemas.microsoft.com/office/drawing/2014/main" id="{1A9D8BC9-CF04-4A6C-89E6-E6A18D7419F0}"/>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a:stretch>
            <a:fillRect/>
          </a:stretch>
        </p:blipFill>
        <p:spPr bwMode="white">
          <a:xfrm>
            <a:off x="838200" y="1679575"/>
            <a:ext cx="576000" cy="576000"/>
          </a:xfrm>
        </p:spPr>
      </p:pic>
      <p:pic>
        <p:nvPicPr>
          <p:cNvPr id="38" name="Picture Placeholder 37" descr="Check icon">
            <a:extLst>
              <a:ext uri="{FF2B5EF4-FFF2-40B4-BE49-F238E27FC236}">
                <a16:creationId xmlns:a16="http://schemas.microsoft.com/office/drawing/2014/main" id="{D15B4FC9-0788-4E4C-9F5A-FCFAF69E7E7F}"/>
              </a:ext>
            </a:extLst>
          </p:cNvP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a:stretch>
            <a:fillRect/>
          </a:stretch>
        </p:blipFill>
        <p:spPr bwMode="white">
          <a:xfrm>
            <a:off x="4378157" y="1679575"/>
            <a:ext cx="576000" cy="576000"/>
          </a:xfrm>
        </p:spPr>
      </p:pic>
      <p:pic>
        <p:nvPicPr>
          <p:cNvPr id="40" name="Picture Placeholder 39" descr="Check icon">
            <a:extLst>
              <a:ext uri="{FF2B5EF4-FFF2-40B4-BE49-F238E27FC236}">
                <a16:creationId xmlns:a16="http://schemas.microsoft.com/office/drawing/2014/main" id="{250F553C-3E38-47E0-8A58-2967D756991D}"/>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rcRect/>
          <a:stretch>
            <a:fillRect/>
          </a:stretch>
        </p:blipFill>
        <p:spPr bwMode="white">
          <a:xfrm>
            <a:off x="8015029" y="1679575"/>
            <a:ext cx="576000" cy="576000"/>
          </a:xfrm>
        </p:spPr>
      </p:pic>
      <p:pic>
        <p:nvPicPr>
          <p:cNvPr id="34" name="Picture Placeholder 33" descr="Check icon">
            <a:extLst>
              <a:ext uri="{FF2B5EF4-FFF2-40B4-BE49-F238E27FC236}">
                <a16:creationId xmlns:a16="http://schemas.microsoft.com/office/drawing/2014/main" id="{EA6876F1-58FD-4237-BE75-C15655445FE1}"/>
              </a:ext>
            </a:extLst>
          </p:cNvPr>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a:stretch>
            <a:fillRect/>
          </a:stretch>
        </p:blipFill>
        <p:spPr bwMode="white">
          <a:xfrm>
            <a:off x="838200" y="3792079"/>
            <a:ext cx="576000" cy="576000"/>
          </a:xfrm>
        </p:spPr>
      </p:pic>
      <p:pic>
        <p:nvPicPr>
          <p:cNvPr id="42" name="Picture Placeholder 41" descr="Check icon">
            <a:extLst>
              <a:ext uri="{FF2B5EF4-FFF2-40B4-BE49-F238E27FC236}">
                <a16:creationId xmlns:a16="http://schemas.microsoft.com/office/drawing/2014/main" id="{C9B2F2DF-F5C3-47DD-B3B0-43E328A2AAAB}"/>
              </a:ext>
            </a:extLst>
          </p:cNvPr>
          <p:cNvPicPr>
            <a:picLocks noGrp="1" noChangeAspect="1"/>
          </p:cNvPicPr>
          <p:nvPr>
            <p:ph type="pic" sz="quarter" idx="24"/>
          </p:nvPr>
        </p:nvPicPr>
        <p:blipFill>
          <a:blip r:embed="rId4">
            <a:extLst>
              <a:ext uri="{28A0092B-C50C-407E-A947-70E740481C1C}">
                <a14:useLocalDpi xmlns:a14="http://schemas.microsoft.com/office/drawing/2010/main" val="0"/>
              </a:ext>
            </a:extLst>
          </a:blip>
          <a:srcRect/>
          <a:stretch>
            <a:fillRect/>
          </a:stretch>
        </p:blipFill>
        <p:spPr bwMode="white">
          <a:xfrm>
            <a:off x="8015029" y="3792078"/>
            <a:ext cx="576000" cy="576000"/>
          </a:xfrm>
        </p:spPr>
      </p:pic>
      <p:sp>
        <p:nvSpPr>
          <p:cNvPr id="24" name="object 5" descr="Beige rectangle">
            <a:extLst>
              <a:ext uri="{FF2B5EF4-FFF2-40B4-BE49-F238E27FC236}">
                <a16:creationId xmlns:a16="http://schemas.microsoft.com/office/drawing/2014/main" id="{73ED10AC-D04B-401B-A6A1-6069912D1664}"/>
              </a:ext>
            </a:extLst>
          </p:cNvPr>
          <p:cNvSpPr/>
          <p:nvPr/>
        </p:nvSpPr>
        <p:spPr bwMode="ltGray">
          <a:xfrm>
            <a:off x="929705" y="1339122"/>
            <a:ext cx="3060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pic>
        <p:nvPicPr>
          <p:cNvPr id="32" name="Picture Placeholder 31" descr="Check icon">
            <a:extLst>
              <a:ext uri="{FF2B5EF4-FFF2-40B4-BE49-F238E27FC236}">
                <a16:creationId xmlns:a16="http://schemas.microsoft.com/office/drawing/2014/main" id="{6054A700-8461-40AD-8429-6C9F6EEEEC4C}"/>
              </a:ext>
            </a:extLst>
          </p:cNvPr>
          <p:cNvPicPr>
            <a:picLocks noGrp="1" noChangeAspect="1"/>
          </p:cNvPicPr>
          <p:nvPr>
            <p:ph type="pic" sz="quarter" idx="23"/>
          </p:nvPr>
        </p:nvPicPr>
        <p:blipFill>
          <a:blip r:embed="rId5">
            <a:extLst>
              <a:ext uri="{28A0092B-C50C-407E-A947-70E740481C1C}">
                <a14:useLocalDpi xmlns:a14="http://schemas.microsoft.com/office/drawing/2010/main" val="0"/>
              </a:ext>
            </a:extLst>
          </a:blip>
          <a:srcRect/>
          <a:stretch>
            <a:fillRect/>
          </a:stretch>
        </p:blipFill>
        <p:spPr bwMode="white">
          <a:xfrm>
            <a:off x="4378157" y="3792078"/>
            <a:ext cx="576000" cy="576000"/>
          </a:xfrm>
        </p:spPr>
      </p:pic>
    </p:spTree>
    <p:extLst>
      <p:ext uri="{BB962C8B-B14F-4D97-AF65-F5344CB8AC3E}">
        <p14:creationId xmlns:p14="http://schemas.microsoft.com/office/powerpoint/2010/main" val="2434432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People discuss something">
            <a:extLst>
              <a:ext uri="{FF2B5EF4-FFF2-40B4-BE49-F238E27FC236}">
                <a16:creationId xmlns:a16="http://schemas.microsoft.com/office/drawing/2014/main" id="{AA6A75DC-BE31-480B-B034-B1DF7AFA509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3115389"/>
            <a:ext cx="12192000" cy="3742611"/>
          </a:xfrm>
        </p:spPr>
      </p:pic>
      <p:sp>
        <p:nvSpPr>
          <p:cNvPr id="12" name="object 3" descr="Blue rectangle">
            <a:extLst>
              <a:ext uri="{FF2B5EF4-FFF2-40B4-BE49-F238E27FC236}">
                <a16:creationId xmlns:a16="http://schemas.microsoft.com/office/drawing/2014/main" id="{CDEEA71D-C3B3-45BB-A776-D17D92A58127}"/>
              </a:ext>
            </a:extLst>
          </p:cNvPr>
          <p:cNvSpPr/>
          <p:nvPr/>
        </p:nvSpPr>
        <p:spPr>
          <a:xfrm>
            <a:off x="2400" y="3115389"/>
            <a:ext cx="12189600" cy="3742611"/>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80000"/>
            </a:schemeClr>
          </a:solidFill>
        </p:spPr>
        <p:txBody>
          <a:bodyPr wrap="square" lIns="0" tIns="0" rIns="0" bIns="0" rtlCol="0"/>
          <a:lstStyle/>
          <a:p>
            <a:endParaRPr lang="en-US" dirty="0"/>
          </a:p>
        </p:txBody>
      </p:sp>
      <p:sp>
        <p:nvSpPr>
          <p:cNvPr id="13" name="Oval 12" descr="Beige oval">
            <a:extLst>
              <a:ext uri="{FF2B5EF4-FFF2-40B4-BE49-F238E27FC236}">
                <a16:creationId xmlns:a16="http://schemas.microsoft.com/office/drawing/2014/main" id="{F336552F-CA64-452F-9BD8-01334388BFF5}"/>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9ADB42F-AE48-4323-897F-DB5A083BD103}"/>
              </a:ext>
            </a:extLst>
          </p:cNvPr>
          <p:cNvSpPr>
            <a:spLocks noGrp="1"/>
          </p:cNvSpPr>
          <p:nvPr>
            <p:ph type="title"/>
          </p:nvPr>
        </p:nvSpPr>
        <p:spPr>
          <a:xfrm>
            <a:off x="806168" y="365125"/>
            <a:ext cx="10515600" cy="1325563"/>
          </a:xfrm>
        </p:spPr>
        <p:txBody>
          <a:bodyPr/>
          <a:lstStyle/>
          <a:p>
            <a:r>
              <a:rPr lang="en-US" dirty="0"/>
              <a:t>Microsoft Office 365 for Nonprofits</a:t>
            </a:r>
          </a:p>
        </p:txBody>
      </p:sp>
      <p:sp>
        <p:nvSpPr>
          <p:cNvPr id="4" name="Text Placeholder 3">
            <a:extLst>
              <a:ext uri="{FF2B5EF4-FFF2-40B4-BE49-F238E27FC236}">
                <a16:creationId xmlns:a16="http://schemas.microsoft.com/office/drawing/2014/main" id="{293C1E99-672F-46AE-BB08-DD22B0928366}"/>
              </a:ext>
            </a:extLst>
          </p:cNvPr>
          <p:cNvSpPr>
            <a:spLocks noGrp="1"/>
          </p:cNvSpPr>
          <p:nvPr>
            <p:ph type="body" idx="1"/>
          </p:nvPr>
        </p:nvSpPr>
        <p:spPr bwMode="white">
          <a:xfrm>
            <a:off x="2153349" y="1985963"/>
            <a:ext cx="3789362" cy="823912"/>
          </a:xfrm>
        </p:spPr>
        <p:txBody>
          <a:bodyPr/>
          <a:lstStyle/>
          <a:p>
            <a:r>
              <a:rPr lang="en-US" dirty="0"/>
              <a:t>Pros</a:t>
            </a:r>
          </a:p>
        </p:txBody>
      </p:sp>
      <p:sp>
        <p:nvSpPr>
          <p:cNvPr id="5" name="Content Placeholder 4">
            <a:extLst>
              <a:ext uri="{FF2B5EF4-FFF2-40B4-BE49-F238E27FC236}">
                <a16:creationId xmlns:a16="http://schemas.microsoft.com/office/drawing/2014/main" id="{6DEAD4F2-C5CC-44E9-A092-76413D5CA7F4}"/>
              </a:ext>
            </a:extLst>
          </p:cNvPr>
          <p:cNvSpPr>
            <a:spLocks noGrp="1"/>
          </p:cNvSpPr>
          <p:nvPr>
            <p:ph sz="half" idx="2"/>
          </p:nvPr>
        </p:nvSpPr>
        <p:spPr bwMode="white">
          <a:xfrm>
            <a:off x="2116773" y="3434046"/>
            <a:ext cx="3789362" cy="3288029"/>
          </a:xfrm>
        </p:spPr>
        <p:txBody>
          <a:bodyPr>
            <a:normAutofit fontScale="62500" lnSpcReduction="20000"/>
          </a:bodyPr>
          <a:lstStyle/>
          <a:p>
            <a:pPr>
              <a:lnSpc>
                <a:spcPct val="125000"/>
              </a:lnSpc>
              <a:spcBef>
                <a:spcPts val="100"/>
              </a:spcBef>
              <a:buClr>
                <a:schemeClr val="accent1"/>
              </a:buClr>
            </a:pPr>
            <a:r>
              <a:rPr lang="en-US" sz="1800" i="1" spc="-5" dirty="0">
                <a:solidFill>
                  <a:srgbClr val="FFFFFF"/>
                </a:solidFill>
                <a:cs typeface="Arial"/>
              </a:rPr>
              <a:t>Office suite (Word, Excel, PowerPoint etc.) – you get the latest version of all applications available both via the web and also as installed apps on your PC, Laptop, Mac, or mobile device.</a:t>
            </a:r>
          </a:p>
          <a:p>
            <a:pPr>
              <a:lnSpc>
                <a:spcPct val="125000"/>
              </a:lnSpc>
              <a:spcBef>
                <a:spcPts val="100"/>
              </a:spcBef>
              <a:buClr>
                <a:schemeClr val="accent1"/>
              </a:buClr>
            </a:pPr>
            <a:endParaRPr lang="en-US" sz="1800" i="1" spc="-5" dirty="0">
              <a:solidFill>
                <a:srgbClr val="FFFFFF"/>
              </a:solidFill>
              <a:cs typeface="Arial"/>
            </a:endParaRPr>
          </a:p>
          <a:p>
            <a:pPr>
              <a:lnSpc>
                <a:spcPct val="125000"/>
              </a:lnSpc>
              <a:spcBef>
                <a:spcPts val="100"/>
              </a:spcBef>
              <a:buClr>
                <a:schemeClr val="accent1"/>
              </a:buClr>
            </a:pPr>
            <a:r>
              <a:rPr lang="en-US" sz="1800" i="1" spc="-5" dirty="0">
                <a:solidFill>
                  <a:srgbClr val="FFFFFF"/>
                </a:solidFill>
                <a:cs typeface="Arial"/>
              </a:rPr>
              <a:t>Exchange Online – If integrating with Microsoft Outlook, you can now access email, shared calendars, contacts and tasks without the need for an on-premise Exchange server. This means you can also access them from practically anywhere in the world. </a:t>
            </a:r>
          </a:p>
          <a:p>
            <a:pPr>
              <a:lnSpc>
                <a:spcPct val="125000"/>
              </a:lnSpc>
              <a:spcBef>
                <a:spcPts val="100"/>
              </a:spcBef>
              <a:buClr>
                <a:schemeClr val="accent1"/>
              </a:buClr>
            </a:pPr>
            <a:endParaRPr lang="en-US" sz="1800" i="1" spc="-5" dirty="0">
              <a:solidFill>
                <a:srgbClr val="FFFFFF"/>
              </a:solidFill>
              <a:cs typeface="Arial"/>
            </a:endParaRPr>
          </a:p>
          <a:p>
            <a:pPr>
              <a:lnSpc>
                <a:spcPct val="125000"/>
              </a:lnSpc>
              <a:spcBef>
                <a:spcPts val="100"/>
              </a:spcBef>
              <a:buClr>
                <a:schemeClr val="accent1"/>
              </a:buClr>
            </a:pPr>
            <a:r>
              <a:rPr lang="en-US" sz="1800" i="1" spc="-5" dirty="0">
                <a:solidFill>
                  <a:srgbClr val="FFFFFF"/>
                </a:solidFill>
                <a:cs typeface="Arial"/>
              </a:rPr>
              <a:t>Microsoft OneDrive included – easy to share data with other persons using a Microsoft based account.</a:t>
            </a:r>
          </a:p>
          <a:p>
            <a:pPr>
              <a:lnSpc>
                <a:spcPct val="125000"/>
              </a:lnSpc>
              <a:spcBef>
                <a:spcPts val="100"/>
              </a:spcBef>
              <a:buClr>
                <a:schemeClr val="accent1"/>
              </a:buClr>
            </a:pPr>
            <a:endParaRPr lang="en-US" sz="1800" i="1" spc="-5" dirty="0">
              <a:solidFill>
                <a:srgbClr val="FFFFFF"/>
              </a:solidFill>
              <a:cs typeface="Arial"/>
            </a:endParaRPr>
          </a:p>
          <a:p>
            <a:pPr>
              <a:lnSpc>
                <a:spcPct val="125000"/>
              </a:lnSpc>
              <a:spcBef>
                <a:spcPts val="100"/>
              </a:spcBef>
              <a:buClr>
                <a:schemeClr val="accent1"/>
              </a:buClr>
            </a:pPr>
            <a:r>
              <a:rPr lang="en-US" sz="1800" i="1" spc="-5" dirty="0">
                <a:solidFill>
                  <a:srgbClr val="FFFFFF"/>
                </a:solidFill>
                <a:cs typeface="Arial"/>
              </a:rPr>
              <a:t>Microsoft Teams included - a messaging app for your organization - a workspace for real-time collaboration and communication, meetings, file and app sharing.</a:t>
            </a:r>
          </a:p>
        </p:txBody>
      </p:sp>
      <p:sp>
        <p:nvSpPr>
          <p:cNvPr id="6" name="Text Placeholder 5">
            <a:extLst>
              <a:ext uri="{FF2B5EF4-FFF2-40B4-BE49-F238E27FC236}">
                <a16:creationId xmlns:a16="http://schemas.microsoft.com/office/drawing/2014/main" id="{38A73375-FA03-4191-8AD5-B40CD9B59B94}"/>
              </a:ext>
            </a:extLst>
          </p:cNvPr>
          <p:cNvSpPr>
            <a:spLocks noGrp="1"/>
          </p:cNvSpPr>
          <p:nvPr>
            <p:ph type="body" sz="quarter" idx="3"/>
          </p:nvPr>
        </p:nvSpPr>
        <p:spPr bwMode="white"/>
        <p:txBody>
          <a:bodyPr/>
          <a:lstStyle/>
          <a:p>
            <a:r>
              <a:rPr lang="en-US" dirty="0"/>
              <a:t>Cons</a:t>
            </a:r>
          </a:p>
        </p:txBody>
      </p:sp>
      <p:sp>
        <p:nvSpPr>
          <p:cNvPr id="7" name="Content Placeholder 6">
            <a:extLst>
              <a:ext uri="{FF2B5EF4-FFF2-40B4-BE49-F238E27FC236}">
                <a16:creationId xmlns:a16="http://schemas.microsoft.com/office/drawing/2014/main" id="{7E0C6FDF-5982-4E37-B65D-F7B05D0FFB52}"/>
              </a:ext>
            </a:extLst>
          </p:cNvPr>
          <p:cNvSpPr>
            <a:spLocks noGrp="1"/>
          </p:cNvSpPr>
          <p:nvPr>
            <p:ph sz="quarter" idx="4"/>
          </p:nvPr>
        </p:nvSpPr>
        <p:spPr bwMode="white"/>
        <p:txBody>
          <a:bodyPr>
            <a:normAutofit/>
          </a:bodyPr>
          <a:lstStyle/>
          <a:p>
            <a:pPr>
              <a:lnSpc>
                <a:spcPct val="125000"/>
              </a:lnSpc>
              <a:spcBef>
                <a:spcPts val="100"/>
              </a:spcBef>
              <a:buClr>
                <a:schemeClr val="accent1"/>
              </a:buClr>
            </a:pPr>
            <a:r>
              <a:rPr lang="en-US" sz="1100" i="1" spc="-5" dirty="0">
                <a:solidFill>
                  <a:srgbClr val="FFFFFF"/>
                </a:solidFill>
                <a:cs typeface="Arial"/>
              </a:rPr>
              <a:t>Subscription based - Microsoft 365 Business Standard (Nonprofit Staff Pricing) - $3.00‎ user/month</a:t>
            </a:r>
          </a:p>
          <a:p>
            <a:pPr>
              <a:lnSpc>
                <a:spcPct val="125000"/>
              </a:lnSpc>
              <a:spcBef>
                <a:spcPts val="100"/>
              </a:spcBef>
              <a:buClr>
                <a:schemeClr val="accent1"/>
              </a:buClr>
            </a:pPr>
            <a:endParaRPr lang="en-US" sz="1100" i="1" spc="-5" dirty="0">
              <a:solidFill>
                <a:srgbClr val="FFFFFF"/>
              </a:solidFill>
              <a:cs typeface="Arial"/>
            </a:endParaRPr>
          </a:p>
          <a:p>
            <a:pPr>
              <a:lnSpc>
                <a:spcPct val="125000"/>
              </a:lnSpc>
              <a:spcBef>
                <a:spcPts val="100"/>
              </a:spcBef>
              <a:buClr>
                <a:schemeClr val="accent1"/>
              </a:buClr>
            </a:pPr>
            <a:r>
              <a:rPr lang="en-US" sz="1100" i="1" spc="-5" dirty="0">
                <a:solidFill>
                  <a:srgbClr val="FFFFFF"/>
                </a:solidFill>
                <a:cs typeface="Arial"/>
              </a:rPr>
              <a:t>Office 365 rolls out updates and features regularly. If you have a workforce that is slow to adapt to changes, Office 365 might cause problems.</a:t>
            </a:r>
          </a:p>
          <a:p>
            <a:pPr>
              <a:lnSpc>
                <a:spcPct val="125000"/>
              </a:lnSpc>
              <a:spcBef>
                <a:spcPts val="100"/>
              </a:spcBef>
              <a:buClr>
                <a:schemeClr val="accent1"/>
              </a:buClr>
            </a:pPr>
            <a:endParaRPr lang="en-US" sz="1100" i="1" spc="-5" dirty="0">
              <a:solidFill>
                <a:srgbClr val="FFFFFF"/>
              </a:solidFill>
              <a:cs typeface="Arial"/>
            </a:endParaRPr>
          </a:p>
          <a:p>
            <a:pPr>
              <a:lnSpc>
                <a:spcPct val="125000"/>
              </a:lnSpc>
              <a:spcBef>
                <a:spcPts val="100"/>
              </a:spcBef>
              <a:buClr>
                <a:schemeClr val="accent1"/>
              </a:buClr>
            </a:pPr>
            <a:r>
              <a:rPr lang="en-US" sz="1100" i="1" dirty="0">
                <a:solidFill>
                  <a:srgbClr val="FFFFFF"/>
                </a:solidFill>
                <a:cs typeface="Arial"/>
              </a:rPr>
              <a:t>Admin console can be intimidating and frustrating for non-IT persons. </a:t>
            </a:r>
          </a:p>
          <a:p>
            <a:pPr>
              <a:lnSpc>
                <a:spcPct val="125000"/>
              </a:lnSpc>
              <a:buClr>
                <a:schemeClr val="accent1"/>
              </a:buClr>
            </a:pPr>
            <a:r>
              <a:rPr lang="en-US" sz="1100" i="1" dirty="0">
                <a:solidFill>
                  <a:schemeClr val="bg1"/>
                </a:solidFill>
              </a:rPr>
              <a:t>Storing Your Data on the Cloud Makes It More Vulnerable to Security Threats</a:t>
            </a:r>
          </a:p>
        </p:txBody>
      </p:sp>
      <p:sp>
        <p:nvSpPr>
          <p:cNvPr id="8" name="Slide Number Placeholder 7">
            <a:extLst>
              <a:ext uri="{FF2B5EF4-FFF2-40B4-BE49-F238E27FC236}">
                <a16:creationId xmlns:a16="http://schemas.microsoft.com/office/drawing/2014/main" id="{68F7FB6B-EAC9-40F7-9522-61A8D53EFAF9}"/>
              </a:ext>
            </a:extLst>
          </p:cNvPr>
          <p:cNvSpPr>
            <a:spLocks noGrp="1"/>
          </p:cNvSpPr>
          <p:nvPr>
            <p:ph type="sldNum" sz="quarter" idx="12"/>
          </p:nvPr>
        </p:nvSpPr>
        <p:spPr/>
        <p:txBody>
          <a:bodyPr/>
          <a:lstStyle/>
          <a:p>
            <a:fld id="{82EE24B5-652C-4DB5-B7C3-B5BBEC1280B1}" type="slidenum">
              <a:rPr lang="en-US" smtClean="0"/>
              <a:t>5</a:t>
            </a:fld>
            <a:endParaRPr lang="en-US" dirty="0"/>
          </a:p>
        </p:txBody>
      </p:sp>
      <p:sp>
        <p:nvSpPr>
          <p:cNvPr id="9" name="object 5" descr="Beige rectangle">
            <a:extLst>
              <a:ext uri="{FF2B5EF4-FFF2-40B4-BE49-F238E27FC236}">
                <a16:creationId xmlns:a16="http://schemas.microsoft.com/office/drawing/2014/main" id="{890F7762-BD37-4D33-9F80-1DA07B5E172E}"/>
              </a:ext>
            </a:extLst>
          </p:cNvPr>
          <p:cNvSpPr/>
          <p:nvPr/>
        </p:nvSpPr>
        <p:spPr>
          <a:xfrm>
            <a:off x="915637" y="1346384"/>
            <a:ext cx="367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spTree>
    <p:extLst>
      <p:ext uri="{BB962C8B-B14F-4D97-AF65-F5344CB8AC3E}">
        <p14:creationId xmlns:p14="http://schemas.microsoft.com/office/powerpoint/2010/main" val="332701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People discuss something">
            <a:extLst>
              <a:ext uri="{FF2B5EF4-FFF2-40B4-BE49-F238E27FC236}">
                <a16:creationId xmlns:a16="http://schemas.microsoft.com/office/drawing/2014/main" id="{AA6A75DC-BE31-480B-B034-B1DF7AFA509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3115389"/>
            <a:ext cx="12192000" cy="3742611"/>
          </a:xfrm>
        </p:spPr>
      </p:pic>
      <p:sp>
        <p:nvSpPr>
          <p:cNvPr id="12" name="object 3" descr="Blue rectangle">
            <a:extLst>
              <a:ext uri="{FF2B5EF4-FFF2-40B4-BE49-F238E27FC236}">
                <a16:creationId xmlns:a16="http://schemas.microsoft.com/office/drawing/2014/main" id="{CDEEA71D-C3B3-45BB-A776-D17D92A58127}"/>
              </a:ext>
            </a:extLst>
          </p:cNvPr>
          <p:cNvSpPr/>
          <p:nvPr/>
        </p:nvSpPr>
        <p:spPr>
          <a:xfrm>
            <a:off x="2400" y="3115389"/>
            <a:ext cx="12189600" cy="3742611"/>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80000"/>
            </a:schemeClr>
          </a:solidFill>
        </p:spPr>
        <p:txBody>
          <a:bodyPr wrap="square" lIns="0" tIns="0" rIns="0" bIns="0" rtlCol="0"/>
          <a:lstStyle/>
          <a:p>
            <a:endParaRPr lang="en-US" dirty="0"/>
          </a:p>
        </p:txBody>
      </p:sp>
      <p:sp>
        <p:nvSpPr>
          <p:cNvPr id="13" name="Oval 12" descr="Beige oval">
            <a:extLst>
              <a:ext uri="{FF2B5EF4-FFF2-40B4-BE49-F238E27FC236}">
                <a16:creationId xmlns:a16="http://schemas.microsoft.com/office/drawing/2014/main" id="{F336552F-CA64-452F-9BD8-01334388BFF5}"/>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9ADB42F-AE48-4323-897F-DB5A083BD103}"/>
              </a:ext>
            </a:extLst>
          </p:cNvPr>
          <p:cNvSpPr>
            <a:spLocks noGrp="1"/>
          </p:cNvSpPr>
          <p:nvPr>
            <p:ph type="title"/>
          </p:nvPr>
        </p:nvSpPr>
        <p:spPr>
          <a:xfrm>
            <a:off x="806168" y="365125"/>
            <a:ext cx="10515600" cy="1325563"/>
          </a:xfrm>
        </p:spPr>
        <p:txBody>
          <a:bodyPr/>
          <a:lstStyle/>
          <a:p>
            <a:r>
              <a:rPr lang="en-US" dirty="0"/>
              <a:t>Google Workspace for Nonprofits</a:t>
            </a:r>
          </a:p>
        </p:txBody>
      </p:sp>
      <p:sp>
        <p:nvSpPr>
          <p:cNvPr id="4" name="Text Placeholder 3">
            <a:extLst>
              <a:ext uri="{FF2B5EF4-FFF2-40B4-BE49-F238E27FC236}">
                <a16:creationId xmlns:a16="http://schemas.microsoft.com/office/drawing/2014/main" id="{293C1E99-672F-46AE-BB08-DD22B0928366}"/>
              </a:ext>
            </a:extLst>
          </p:cNvPr>
          <p:cNvSpPr>
            <a:spLocks noGrp="1"/>
          </p:cNvSpPr>
          <p:nvPr>
            <p:ph type="body" idx="1"/>
          </p:nvPr>
        </p:nvSpPr>
        <p:spPr bwMode="white">
          <a:xfrm>
            <a:off x="2153349" y="1985963"/>
            <a:ext cx="3789362" cy="823912"/>
          </a:xfrm>
        </p:spPr>
        <p:txBody>
          <a:bodyPr/>
          <a:lstStyle/>
          <a:p>
            <a:r>
              <a:rPr lang="en-US" dirty="0"/>
              <a:t>Pros</a:t>
            </a:r>
          </a:p>
        </p:txBody>
      </p:sp>
      <p:sp>
        <p:nvSpPr>
          <p:cNvPr id="5" name="Content Placeholder 4">
            <a:extLst>
              <a:ext uri="{FF2B5EF4-FFF2-40B4-BE49-F238E27FC236}">
                <a16:creationId xmlns:a16="http://schemas.microsoft.com/office/drawing/2014/main" id="{6DEAD4F2-C5CC-44E9-A092-76413D5CA7F4}"/>
              </a:ext>
            </a:extLst>
          </p:cNvPr>
          <p:cNvSpPr>
            <a:spLocks noGrp="1"/>
          </p:cNvSpPr>
          <p:nvPr>
            <p:ph sz="half" idx="2"/>
          </p:nvPr>
        </p:nvSpPr>
        <p:spPr bwMode="white">
          <a:xfrm>
            <a:off x="2116773" y="3434047"/>
            <a:ext cx="3789362" cy="2755616"/>
          </a:xfrm>
        </p:spPr>
        <p:txBody>
          <a:bodyPr>
            <a:normAutofit/>
          </a:bodyPr>
          <a:lstStyle/>
          <a:p>
            <a:pPr>
              <a:lnSpc>
                <a:spcPct val="125000"/>
              </a:lnSpc>
              <a:spcBef>
                <a:spcPts val="100"/>
              </a:spcBef>
              <a:buClr>
                <a:schemeClr val="accent1"/>
              </a:buClr>
            </a:pPr>
            <a:r>
              <a:rPr lang="en-US" sz="1200" i="1" dirty="0">
                <a:solidFill>
                  <a:srgbClr val="FFFFFF"/>
                </a:solidFill>
                <a:cs typeface="Arial"/>
              </a:rPr>
              <a:t>Email interface looks like Gmail.</a:t>
            </a:r>
          </a:p>
          <a:p>
            <a:pPr>
              <a:lnSpc>
                <a:spcPct val="125000"/>
              </a:lnSpc>
              <a:buClr>
                <a:schemeClr val="accent1"/>
              </a:buClr>
            </a:pPr>
            <a:r>
              <a:rPr lang="en-US" sz="1200" i="1" spc="-5" dirty="0">
                <a:solidFill>
                  <a:srgbClr val="FFFFFF"/>
                </a:solidFill>
                <a:cs typeface="Arial"/>
              </a:rPr>
              <a:t>Google Drive – easy to share data with other persons using a Google based account.</a:t>
            </a:r>
          </a:p>
          <a:p>
            <a:pPr>
              <a:lnSpc>
                <a:spcPct val="125000"/>
              </a:lnSpc>
              <a:buClr>
                <a:schemeClr val="accent1"/>
              </a:buClr>
            </a:pPr>
            <a:r>
              <a:rPr lang="en-US" sz="1200" i="1" spc="-5" dirty="0">
                <a:solidFill>
                  <a:srgbClr val="FFFFFF"/>
                </a:solidFill>
                <a:cs typeface="Arial"/>
              </a:rPr>
              <a:t>No Cost.</a:t>
            </a:r>
            <a:endParaRPr lang="en-US" sz="1200" i="1" spc="-5" dirty="0">
              <a:solidFill>
                <a:schemeClr val="accent1"/>
              </a:solidFill>
              <a:cs typeface="Arial"/>
            </a:endParaRPr>
          </a:p>
        </p:txBody>
      </p:sp>
      <p:sp>
        <p:nvSpPr>
          <p:cNvPr id="6" name="Text Placeholder 5">
            <a:extLst>
              <a:ext uri="{FF2B5EF4-FFF2-40B4-BE49-F238E27FC236}">
                <a16:creationId xmlns:a16="http://schemas.microsoft.com/office/drawing/2014/main" id="{38A73375-FA03-4191-8AD5-B40CD9B59B94}"/>
              </a:ext>
            </a:extLst>
          </p:cNvPr>
          <p:cNvSpPr>
            <a:spLocks noGrp="1"/>
          </p:cNvSpPr>
          <p:nvPr>
            <p:ph type="body" sz="quarter" idx="3"/>
          </p:nvPr>
        </p:nvSpPr>
        <p:spPr bwMode="white"/>
        <p:txBody>
          <a:bodyPr/>
          <a:lstStyle/>
          <a:p>
            <a:r>
              <a:rPr lang="en-US" dirty="0"/>
              <a:t>Cons</a:t>
            </a:r>
          </a:p>
        </p:txBody>
      </p:sp>
      <p:sp>
        <p:nvSpPr>
          <p:cNvPr id="7" name="Content Placeholder 6">
            <a:extLst>
              <a:ext uri="{FF2B5EF4-FFF2-40B4-BE49-F238E27FC236}">
                <a16:creationId xmlns:a16="http://schemas.microsoft.com/office/drawing/2014/main" id="{7E0C6FDF-5982-4E37-B65D-F7B05D0FFB52}"/>
              </a:ext>
            </a:extLst>
          </p:cNvPr>
          <p:cNvSpPr>
            <a:spLocks noGrp="1"/>
          </p:cNvSpPr>
          <p:nvPr>
            <p:ph sz="quarter" idx="4"/>
          </p:nvPr>
        </p:nvSpPr>
        <p:spPr bwMode="white">
          <a:xfrm>
            <a:off x="6172200" y="3434046"/>
            <a:ext cx="5183188" cy="3729467"/>
          </a:xfrm>
        </p:spPr>
        <p:txBody>
          <a:bodyPr>
            <a:normAutofit fontScale="55000" lnSpcReduction="20000"/>
          </a:bodyPr>
          <a:lstStyle/>
          <a:p>
            <a:pPr>
              <a:lnSpc>
                <a:spcPct val="125000"/>
              </a:lnSpc>
              <a:spcBef>
                <a:spcPts val="100"/>
              </a:spcBef>
              <a:buClr>
                <a:schemeClr val="accent1"/>
              </a:buClr>
            </a:pPr>
            <a:r>
              <a:rPr lang="en-US" sz="2200" i="1" dirty="0">
                <a:solidFill>
                  <a:srgbClr val="FFFFFF"/>
                </a:solidFill>
                <a:cs typeface="Arial"/>
              </a:rPr>
              <a:t>Email interface looks like Gmail.</a:t>
            </a:r>
          </a:p>
          <a:p>
            <a:pPr>
              <a:lnSpc>
                <a:spcPct val="125000"/>
              </a:lnSpc>
              <a:spcBef>
                <a:spcPts val="100"/>
              </a:spcBef>
              <a:buClr>
                <a:schemeClr val="accent1"/>
              </a:buClr>
            </a:pPr>
            <a:endParaRPr lang="en-US" sz="2200" i="1" dirty="0">
              <a:solidFill>
                <a:srgbClr val="FFFFFF"/>
              </a:solidFill>
              <a:cs typeface="Arial"/>
            </a:endParaRPr>
          </a:p>
          <a:p>
            <a:pPr>
              <a:lnSpc>
                <a:spcPct val="125000"/>
              </a:lnSpc>
              <a:spcBef>
                <a:spcPts val="100"/>
              </a:spcBef>
              <a:buClr>
                <a:schemeClr val="accent1"/>
              </a:buClr>
            </a:pPr>
            <a:r>
              <a:rPr lang="en-US" sz="2200" i="1" dirty="0">
                <a:solidFill>
                  <a:srgbClr val="FFFFFF"/>
                </a:solidFill>
                <a:cs typeface="Arial"/>
              </a:rPr>
              <a:t>Google Drive can be confusing for some persons. </a:t>
            </a:r>
          </a:p>
          <a:p>
            <a:pPr>
              <a:lnSpc>
                <a:spcPct val="125000"/>
              </a:lnSpc>
              <a:spcBef>
                <a:spcPts val="100"/>
              </a:spcBef>
              <a:buClr>
                <a:schemeClr val="accent1"/>
              </a:buClr>
            </a:pPr>
            <a:endParaRPr lang="en-US" sz="2200" i="1" dirty="0">
              <a:solidFill>
                <a:srgbClr val="FFFFFF"/>
              </a:solidFill>
              <a:cs typeface="Arial"/>
            </a:endParaRPr>
          </a:p>
          <a:p>
            <a:pPr>
              <a:lnSpc>
                <a:spcPct val="125000"/>
              </a:lnSpc>
              <a:spcBef>
                <a:spcPts val="100"/>
              </a:spcBef>
              <a:buClr>
                <a:schemeClr val="accent1"/>
              </a:buClr>
            </a:pPr>
            <a:r>
              <a:rPr lang="en-US" sz="2200" i="1" dirty="0">
                <a:solidFill>
                  <a:srgbClr val="FFFFFF"/>
                </a:solidFill>
                <a:cs typeface="Arial"/>
              </a:rPr>
              <a:t>Still might need a Microsoft Office license because Google Docs and Sheets have limited capabilities.</a:t>
            </a:r>
          </a:p>
          <a:p>
            <a:pPr>
              <a:lnSpc>
                <a:spcPct val="125000"/>
              </a:lnSpc>
              <a:spcBef>
                <a:spcPts val="100"/>
              </a:spcBef>
              <a:buClr>
                <a:schemeClr val="accent1"/>
              </a:buClr>
            </a:pPr>
            <a:endParaRPr lang="en-US" sz="2200" i="1" dirty="0">
              <a:solidFill>
                <a:srgbClr val="FFFFFF"/>
              </a:solidFill>
              <a:cs typeface="Arial"/>
            </a:endParaRPr>
          </a:p>
          <a:p>
            <a:pPr>
              <a:lnSpc>
                <a:spcPct val="125000"/>
              </a:lnSpc>
              <a:spcBef>
                <a:spcPts val="100"/>
              </a:spcBef>
              <a:buClr>
                <a:schemeClr val="accent1"/>
              </a:buClr>
            </a:pPr>
            <a:r>
              <a:rPr lang="en-US" sz="2200" i="1" spc="-5" dirty="0">
                <a:solidFill>
                  <a:srgbClr val="FFFFFF"/>
                </a:solidFill>
                <a:cs typeface="Arial"/>
              </a:rPr>
              <a:t>Support is non-existent.  You often will have to use online support groups to ask questions and get answers.</a:t>
            </a:r>
          </a:p>
          <a:p>
            <a:pPr>
              <a:lnSpc>
                <a:spcPct val="125000"/>
              </a:lnSpc>
              <a:spcBef>
                <a:spcPts val="100"/>
              </a:spcBef>
              <a:buClr>
                <a:schemeClr val="accent1"/>
              </a:buClr>
            </a:pPr>
            <a:endParaRPr lang="en-US" sz="2200" b="1" i="1" spc="-5" dirty="0">
              <a:solidFill>
                <a:schemeClr val="accent1"/>
              </a:solidFill>
              <a:cs typeface="Arial"/>
            </a:endParaRPr>
          </a:p>
          <a:p>
            <a:pPr>
              <a:lnSpc>
                <a:spcPct val="125000"/>
              </a:lnSpc>
              <a:spcBef>
                <a:spcPts val="100"/>
              </a:spcBef>
              <a:buClr>
                <a:schemeClr val="accent1"/>
              </a:buClr>
            </a:pPr>
            <a:r>
              <a:rPr lang="en-US" sz="2200" i="1" dirty="0">
                <a:solidFill>
                  <a:srgbClr val="FFFFFF"/>
                </a:solidFill>
                <a:cs typeface="Arial"/>
              </a:rPr>
              <a:t>Admin console can be intimidating and frustrating for non-IT persons. </a:t>
            </a:r>
          </a:p>
          <a:p>
            <a:pPr>
              <a:lnSpc>
                <a:spcPct val="125000"/>
              </a:lnSpc>
              <a:spcBef>
                <a:spcPts val="100"/>
              </a:spcBef>
              <a:buClr>
                <a:schemeClr val="accent1"/>
              </a:buClr>
            </a:pPr>
            <a:r>
              <a:rPr lang="en-US" sz="2200" i="1" dirty="0">
                <a:solidFill>
                  <a:srgbClr val="FFFFFF"/>
                </a:solidFill>
                <a:cs typeface="Arial"/>
              </a:rPr>
              <a:t>Privacy Policy is open for interpretation.</a:t>
            </a:r>
          </a:p>
          <a:p>
            <a:pPr>
              <a:lnSpc>
                <a:spcPct val="125000"/>
              </a:lnSpc>
              <a:spcBef>
                <a:spcPts val="100"/>
              </a:spcBef>
              <a:buClr>
                <a:schemeClr val="accent1"/>
              </a:buClr>
            </a:pPr>
            <a:endParaRPr lang="en-US" sz="2200" i="1" dirty="0">
              <a:solidFill>
                <a:srgbClr val="FFFFFF"/>
              </a:solidFill>
              <a:cs typeface="Arial"/>
            </a:endParaRPr>
          </a:p>
          <a:p>
            <a:pPr>
              <a:lnSpc>
                <a:spcPct val="125000"/>
              </a:lnSpc>
              <a:spcBef>
                <a:spcPts val="100"/>
              </a:spcBef>
              <a:buClr>
                <a:schemeClr val="accent1"/>
              </a:buClr>
            </a:pPr>
            <a:r>
              <a:rPr lang="en-US" sz="2200" i="1" dirty="0">
                <a:solidFill>
                  <a:srgbClr val="FFFFFF"/>
                </a:solidFill>
                <a:cs typeface="Arial"/>
              </a:rPr>
              <a:t>Storing Your Data on the Cloud Makes It More Vulnerable to Security Threats.</a:t>
            </a:r>
            <a:endParaRPr lang="en-US" sz="1800" i="1" dirty="0">
              <a:solidFill>
                <a:srgbClr val="FFFFFF"/>
              </a:solidFill>
              <a:cs typeface="Arial"/>
            </a:endParaRPr>
          </a:p>
        </p:txBody>
      </p:sp>
      <p:sp>
        <p:nvSpPr>
          <p:cNvPr id="8" name="Slide Number Placeholder 7">
            <a:extLst>
              <a:ext uri="{FF2B5EF4-FFF2-40B4-BE49-F238E27FC236}">
                <a16:creationId xmlns:a16="http://schemas.microsoft.com/office/drawing/2014/main" id="{68F7FB6B-EAC9-40F7-9522-61A8D53EFAF9}"/>
              </a:ext>
            </a:extLst>
          </p:cNvPr>
          <p:cNvSpPr>
            <a:spLocks noGrp="1"/>
          </p:cNvSpPr>
          <p:nvPr>
            <p:ph type="sldNum" sz="quarter" idx="12"/>
          </p:nvPr>
        </p:nvSpPr>
        <p:spPr/>
        <p:txBody>
          <a:bodyPr/>
          <a:lstStyle/>
          <a:p>
            <a:fld id="{82EE24B5-652C-4DB5-B7C3-B5BBEC1280B1}" type="slidenum">
              <a:rPr lang="en-US" smtClean="0"/>
              <a:t>6</a:t>
            </a:fld>
            <a:endParaRPr lang="en-US" dirty="0"/>
          </a:p>
        </p:txBody>
      </p:sp>
      <p:sp>
        <p:nvSpPr>
          <p:cNvPr id="9" name="object 5" descr="Beige rectangle">
            <a:extLst>
              <a:ext uri="{FF2B5EF4-FFF2-40B4-BE49-F238E27FC236}">
                <a16:creationId xmlns:a16="http://schemas.microsoft.com/office/drawing/2014/main" id="{890F7762-BD37-4D33-9F80-1DA07B5E172E}"/>
              </a:ext>
            </a:extLst>
          </p:cNvPr>
          <p:cNvSpPr/>
          <p:nvPr/>
        </p:nvSpPr>
        <p:spPr>
          <a:xfrm>
            <a:off x="915637" y="1346384"/>
            <a:ext cx="367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spTree>
    <p:extLst>
      <p:ext uri="{BB962C8B-B14F-4D97-AF65-F5344CB8AC3E}">
        <p14:creationId xmlns:p14="http://schemas.microsoft.com/office/powerpoint/2010/main" val="2655310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People discuss something">
            <a:extLst>
              <a:ext uri="{FF2B5EF4-FFF2-40B4-BE49-F238E27FC236}">
                <a16:creationId xmlns:a16="http://schemas.microsoft.com/office/drawing/2014/main" id="{AA6A75DC-BE31-480B-B034-B1DF7AFA509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0" y="3115389"/>
            <a:ext cx="12192000" cy="3742611"/>
          </a:xfrm>
        </p:spPr>
      </p:pic>
      <p:sp>
        <p:nvSpPr>
          <p:cNvPr id="12" name="object 3" descr="Blue rectangle">
            <a:extLst>
              <a:ext uri="{FF2B5EF4-FFF2-40B4-BE49-F238E27FC236}">
                <a16:creationId xmlns:a16="http://schemas.microsoft.com/office/drawing/2014/main" id="{CDEEA71D-C3B3-45BB-A776-D17D92A58127}"/>
              </a:ext>
            </a:extLst>
          </p:cNvPr>
          <p:cNvSpPr/>
          <p:nvPr/>
        </p:nvSpPr>
        <p:spPr>
          <a:xfrm>
            <a:off x="2400" y="3115389"/>
            <a:ext cx="12189600" cy="3742611"/>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80000"/>
            </a:schemeClr>
          </a:solidFill>
        </p:spPr>
        <p:txBody>
          <a:bodyPr wrap="square" lIns="0" tIns="0" rIns="0" bIns="0" rtlCol="0"/>
          <a:lstStyle/>
          <a:p>
            <a:endParaRPr lang="en-US" dirty="0"/>
          </a:p>
        </p:txBody>
      </p:sp>
      <p:sp>
        <p:nvSpPr>
          <p:cNvPr id="13" name="Oval 12" descr="Beige oval">
            <a:extLst>
              <a:ext uri="{FF2B5EF4-FFF2-40B4-BE49-F238E27FC236}">
                <a16:creationId xmlns:a16="http://schemas.microsoft.com/office/drawing/2014/main" id="{F336552F-CA64-452F-9BD8-01334388BFF5}"/>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9ADB42F-AE48-4323-897F-DB5A083BD103}"/>
              </a:ext>
            </a:extLst>
          </p:cNvPr>
          <p:cNvSpPr>
            <a:spLocks noGrp="1"/>
          </p:cNvSpPr>
          <p:nvPr>
            <p:ph type="title"/>
          </p:nvPr>
        </p:nvSpPr>
        <p:spPr>
          <a:xfrm>
            <a:off x="806168" y="365125"/>
            <a:ext cx="10515600" cy="1325563"/>
          </a:xfrm>
        </p:spPr>
        <p:txBody>
          <a:bodyPr/>
          <a:lstStyle/>
          <a:p>
            <a:r>
              <a:rPr lang="en-US" dirty="0"/>
              <a:t>Internet </a:t>
            </a:r>
          </a:p>
        </p:txBody>
      </p:sp>
      <p:sp>
        <p:nvSpPr>
          <p:cNvPr id="4" name="Text Placeholder 3">
            <a:extLst>
              <a:ext uri="{FF2B5EF4-FFF2-40B4-BE49-F238E27FC236}">
                <a16:creationId xmlns:a16="http://schemas.microsoft.com/office/drawing/2014/main" id="{293C1E99-672F-46AE-BB08-DD22B0928366}"/>
              </a:ext>
            </a:extLst>
          </p:cNvPr>
          <p:cNvSpPr>
            <a:spLocks noGrp="1"/>
          </p:cNvSpPr>
          <p:nvPr>
            <p:ph type="body" idx="1"/>
          </p:nvPr>
        </p:nvSpPr>
        <p:spPr bwMode="white">
          <a:xfrm>
            <a:off x="2153349" y="1985963"/>
            <a:ext cx="3789362" cy="823912"/>
          </a:xfrm>
        </p:spPr>
        <p:txBody>
          <a:bodyPr/>
          <a:lstStyle/>
          <a:p>
            <a:r>
              <a:rPr lang="en-US" dirty="0"/>
              <a:t>Internet locater</a:t>
            </a:r>
          </a:p>
        </p:txBody>
      </p:sp>
      <p:sp>
        <p:nvSpPr>
          <p:cNvPr id="5" name="Content Placeholder 4">
            <a:extLst>
              <a:ext uri="{FF2B5EF4-FFF2-40B4-BE49-F238E27FC236}">
                <a16:creationId xmlns:a16="http://schemas.microsoft.com/office/drawing/2014/main" id="{6DEAD4F2-C5CC-44E9-A092-76413D5CA7F4}"/>
              </a:ext>
            </a:extLst>
          </p:cNvPr>
          <p:cNvSpPr>
            <a:spLocks noGrp="1"/>
          </p:cNvSpPr>
          <p:nvPr>
            <p:ph sz="half" idx="2"/>
          </p:nvPr>
        </p:nvSpPr>
        <p:spPr bwMode="white">
          <a:xfrm>
            <a:off x="2116773" y="3434047"/>
            <a:ext cx="3789362" cy="2755616"/>
          </a:xfrm>
        </p:spPr>
        <p:txBody>
          <a:bodyPr>
            <a:normAutofit/>
          </a:bodyPr>
          <a:lstStyle/>
          <a:p>
            <a:pPr>
              <a:lnSpc>
                <a:spcPct val="125000"/>
              </a:lnSpc>
              <a:spcBef>
                <a:spcPts val="100"/>
              </a:spcBef>
              <a:buClr>
                <a:schemeClr val="accent1"/>
              </a:buClr>
            </a:pPr>
            <a:r>
              <a:rPr lang="en-US" i="1" spc="-5" dirty="0">
                <a:solidFill>
                  <a:schemeClr val="bg1"/>
                </a:solidFill>
                <a:cs typeface="Arial"/>
              </a:rPr>
              <a:t>https://broadbandmap.fcc.gov</a:t>
            </a:r>
          </a:p>
          <a:p>
            <a:pPr>
              <a:lnSpc>
                <a:spcPct val="125000"/>
              </a:lnSpc>
              <a:spcBef>
                <a:spcPts val="100"/>
              </a:spcBef>
              <a:buClr>
                <a:schemeClr val="accent1"/>
              </a:buClr>
            </a:pPr>
            <a:endParaRPr lang="en-US" i="1" spc="-5" dirty="0">
              <a:solidFill>
                <a:schemeClr val="bg1"/>
              </a:solidFill>
              <a:cs typeface="Arial"/>
            </a:endParaRPr>
          </a:p>
        </p:txBody>
      </p:sp>
      <p:sp>
        <p:nvSpPr>
          <p:cNvPr id="6" name="Text Placeholder 5">
            <a:extLst>
              <a:ext uri="{FF2B5EF4-FFF2-40B4-BE49-F238E27FC236}">
                <a16:creationId xmlns:a16="http://schemas.microsoft.com/office/drawing/2014/main" id="{38A73375-FA03-4191-8AD5-B40CD9B59B94}"/>
              </a:ext>
            </a:extLst>
          </p:cNvPr>
          <p:cNvSpPr>
            <a:spLocks noGrp="1"/>
          </p:cNvSpPr>
          <p:nvPr>
            <p:ph type="body" sz="quarter" idx="3"/>
          </p:nvPr>
        </p:nvSpPr>
        <p:spPr bwMode="white"/>
        <p:txBody>
          <a:bodyPr/>
          <a:lstStyle/>
          <a:p>
            <a:r>
              <a:rPr lang="en-US" dirty="0"/>
              <a:t>Internet Speed Test</a:t>
            </a:r>
          </a:p>
        </p:txBody>
      </p:sp>
      <p:sp>
        <p:nvSpPr>
          <p:cNvPr id="7" name="Content Placeholder 6">
            <a:extLst>
              <a:ext uri="{FF2B5EF4-FFF2-40B4-BE49-F238E27FC236}">
                <a16:creationId xmlns:a16="http://schemas.microsoft.com/office/drawing/2014/main" id="{7E0C6FDF-5982-4E37-B65D-F7B05D0FFB52}"/>
              </a:ext>
            </a:extLst>
          </p:cNvPr>
          <p:cNvSpPr>
            <a:spLocks noGrp="1"/>
          </p:cNvSpPr>
          <p:nvPr>
            <p:ph sz="quarter" idx="4"/>
          </p:nvPr>
        </p:nvSpPr>
        <p:spPr bwMode="white">
          <a:xfrm>
            <a:off x="6172200" y="3434046"/>
            <a:ext cx="5183188" cy="3729467"/>
          </a:xfrm>
        </p:spPr>
        <p:txBody>
          <a:bodyPr>
            <a:normAutofit/>
          </a:bodyPr>
          <a:lstStyle/>
          <a:p>
            <a:pPr>
              <a:lnSpc>
                <a:spcPct val="125000"/>
              </a:lnSpc>
              <a:spcBef>
                <a:spcPts val="100"/>
              </a:spcBef>
              <a:buClr>
                <a:schemeClr val="accent1"/>
              </a:buClr>
            </a:pPr>
            <a:r>
              <a:rPr lang="en-US" sz="1800" i="1" dirty="0">
                <a:solidFill>
                  <a:srgbClr val="FFFFFF"/>
                </a:solidFill>
                <a:cs typeface="Arial"/>
              </a:rPr>
              <a:t>https://www.speedtest.net</a:t>
            </a:r>
          </a:p>
        </p:txBody>
      </p:sp>
      <p:sp>
        <p:nvSpPr>
          <p:cNvPr id="8" name="Slide Number Placeholder 7">
            <a:extLst>
              <a:ext uri="{FF2B5EF4-FFF2-40B4-BE49-F238E27FC236}">
                <a16:creationId xmlns:a16="http://schemas.microsoft.com/office/drawing/2014/main" id="{68F7FB6B-EAC9-40F7-9522-61A8D53EFAF9}"/>
              </a:ext>
            </a:extLst>
          </p:cNvPr>
          <p:cNvSpPr>
            <a:spLocks noGrp="1"/>
          </p:cNvSpPr>
          <p:nvPr>
            <p:ph type="sldNum" sz="quarter" idx="12"/>
          </p:nvPr>
        </p:nvSpPr>
        <p:spPr/>
        <p:txBody>
          <a:bodyPr/>
          <a:lstStyle/>
          <a:p>
            <a:fld id="{82EE24B5-652C-4DB5-B7C3-B5BBEC1280B1}" type="slidenum">
              <a:rPr lang="en-US" smtClean="0"/>
              <a:t>7</a:t>
            </a:fld>
            <a:endParaRPr lang="en-US" dirty="0"/>
          </a:p>
        </p:txBody>
      </p:sp>
      <p:sp>
        <p:nvSpPr>
          <p:cNvPr id="9" name="object 5" descr="Beige rectangle">
            <a:extLst>
              <a:ext uri="{FF2B5EF4-FFF2-40B4-BE49-F238E27FC236}">
                <a16:creationId xmlns:a16="http://schemas.microsoft.com/office/drawing/2014/main" id="{890F7762-BD37-4D33-9F80-1DA07B5E172E}"/>
              </a:ext>
            </a:extLst>
          </p:cNvPr>
          <p:cNvSpPr/>
          <p:nvPr/>
        </p:nvSpPr>
        <p:spPr>
          <a:xfrm>
            <a:off x="915637" y="1346384"/>
            <a:ext cx="3672000" cy="0"/>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spTree>
    <p:extLst>
      <p:ext uri="{BB962C8B-B14F-4D97-AF65-F5344CB8AC3E}">
        <p14:creationId xmlns:p14="http://schemas.microsoft.com/office/powerpoint/2010/main" val="303740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5B371-F992-4547-B936-23F16F4488DA}"/>
              </a:ext>
            </a:extLst>
          </p:cNvPr>
          <p:cNvSpPr>
            <a:spLocks noGrp="1"/>
          </p:cNvSpPr>
          <p:nvPr>
            <p:ph type="title"/>
          </p:nvPr>
        </p:nvSpPr>
        <p:spPr>
          <a:xfrm>
            <a:off x="799444" y="417362"/>
            <a:ext cx="3932237" cy="1302111"/>
          </a:xfrm>
        </p:spPr>
        <p:txBody>
          <a:bodyPr>
            <a:normAutofit/>
          </a:bodyPr>
          <a:lstStyle/>
          <a:p>
            <a:r>
              <a:rPr lang="en-US" dirty="0"/>
              <a:t>Nonprofit Portals</a:t>
            </a:r>
          </a:p>
        </p:txBody>
      </p:sp>
      <p:sp>
        <p:nvSpPr>
          <p:cNvPr id="3" name="Text Placeholder 2">
            <a:extLst>
              <a:ext uri="{FF2B5EF4-FFF2-40B4-BE49-F238E27FC236}">
                <a16:creationId xmlns:a16="http://schemas.microsoft.com/office/drawing/2014/main" id="{C6B07B54-E3ED-4BBF-91BB-9F611C440199}"/>
              </a:ext>
            </a:extLst>
          </p:cNvPr>
          <p:cNvSpPr>
            <a:spLocks noGrp="1"/>
          </p:cNvSpPr>
          <p:nvPr>
            <p:ph type="body" sz="half" idx="2"/>
          </p:nvPr>
        </p:nvSpPr>
        <p:spPr bwMode="ltGray">
          <a:xfrm>
            <a:off x="7055714" y="1769168"/>
            <a:ext cx="4531709" cy="1431234"/>
          </a:xfrm>
        </p:spPr>
        <p:txBody>
          <a:bodyPr>
            <a:normAutofit/>
          </a:bodyPr>
          <a:lstStyle/>
          <a:p>
            <a:pPr>
              <a:lnSpc>
                <a:spcPct val="110000"/>
              </a:lnSpc>
              <a:spcBef>
                <a:spcPts val="425"/>
              </a:spcBef>
            </a:pPr>
            <a:r>
              <a:rPr lang="en-US" sz="2200" b="1" dirty="0">
                <a:solidFill>
                  <a:schemeClr val="bg1"/>
                </a:solidFill>
                <a:latin typeface="+mj-lt"/>
              </a:rPr>
              <a:t>Microsoft Non-Profit</a:t>
            </a:r>
          </a:p>
          <a:p>
            <a:pPr marR="417195">
              <a:lnSpc>
                <a:spcPct val="107100"/>
              </a:lnSpc>
              <a:spcBef>
                <a:spcPts val="0"/>
              </a:spcBef>
              <a:spcAft>
                <a:spcPts val="1000"/>
              </a:spcAft>
            </a:pPr>
            <a:r>
              <a:rPr lang="en-US" sz="1500" i="1" spc="-15" dirty="0">
                <a:solidFill>
                  <a:schemeClr val="bg2">
                    <a:lumMod val="20000"/>
                    <a:lumOff val="80000"/>
                  </a:schemeClr>
                </a:solidFill>
                <a:cs typeface="Arial"/>
              </a:rPr>
              <a:t>https://nonprofit.microsoft.com</a:t>
            </a:r>
          </a:p>
        </p:txBody>
      </p:sp>
      <p:sp>
        <p:nvSpPr>
          <p:cNvPr id="4" name="Slide Number Placeholder 3">
            <a:extLst>
              <a:ext uri="{FF2B5EF4-FFF2-40B4-BE49-F238E27FC236}">
                <a16:creationId xmlns:a16="http://schemas.microsoft.com/office/drawing/2014/main" id="{DEC89DD8-AB5B-4556-B381-45F1AC0706EB}"/>
              </a:ext>
            </a:extLst>
          </p:cNvPr>
          <p:cNvSpPr>
            <a:spLocks noGrp="1"/>
          </p:cNvSpPr>
          <p:nvPr>
            <p:ph type="sldNum" sz="quarter" idx="12"/>
          </p:nvPr>
        </p:nvSpPr>
        <p:spPr/>
        <p:txBody>
          <a:bodyPr/>
          <a:lstStyle/>
          <a:p>
            <a:fld id="{82EE24B5-652C-4DB5-B7C3-B5BBEC1280B1}" type="slidenum">
              <a:rPr lang="en-US" smtClean="0"/>
              <a:t>8</a:t>
            </a:fld>
            <a:endParaRPr lang="en-US" dirty="0"/>
          </a:p>
        </p:txBody>
      </p:sp>
      <p:pic>
        <p:nvPicPr>
          <p:cNvPr id="7" name="Picture Placeholder 6" descr="Two men look at laptop">
            <a:extLst>
              <a:ext uri="{FF2B5EF4-FFF2-40B4-BE49-F238E27FC236}">
                <a16:creationId xmlns:a16="http://schemas.microsoft.com/office/drawing/2014/main" id="{2CD8DFC9-E679-43B6-94BA-67756E397A11}"/>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7252" y="2781223"/>
            <a:ext cx="6024983" cy="2736901"/>
          </a:xfrm>
        </p:spPr>
      </p:pic>
      <p:pic>
        <p:nvPicPr>
          <p:cNvPr id="15" name="Picture Placeholder 14" descr="Check icon">
            <a:extLst>
              <a:ext uri="{FF2B5EF4-FFF2-40B4-BE49-F238E27FC236}">
                <a16:creationId xmlns:a16="http://schemas.microsoft.com/office/drawing/2014/main" id="{2BB6FD49-92B0-4DC9-AC1D-17947DECCCB8}"/>
              </a:ext>
            </a:extLst>
          </p:cNvPr>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a:stretch>
            <a:fillRect/>
          </a:stretch>
        </p:blipFill>
        <p:spPr bwMode="ltGray">
          <a:xfrm>
            <a:off x="6481239" y="1713834"/>
            <a:ext cx="576000" cy="576000"/>
          </a:xfrm>
        </p:spPr>
      </p:pic>
      <p:pic>
        <p:nvPicPr>
          <p:cNvPr id="17" name="Picture Placeholder 16" descr="Check icon">
            <a:extLst>
              <a:ext uri="{FF2B5EF4-FFF2-40B4-BE49-F238E27FC236}">
                <a16:creationId xmlns:a16="http://schemas.microsoft.com/office/drawing/2014/main" id="{B35AF671-FB05-4C5C-AD79-E7C03FDFC8C4}"/>
              </a:ext>
            </a:extLst>
          </p:cNvPr>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a:stretch>
            <a:fillRect/>
          </a:stretch>
        </p:blipFill>
        <p:spPr bwMode="ltGray">
          <a:xfrm>
            <a:off x="6481239" y="3044476"/>
            <a:ext cx="576000" cy="576001"/>
          </a:xfrm>
        </p:spPr>
      </p:pic>
      <p:sp>
        <p:nvSpPr>
          <p:cNvPr id="11" name="Text Placeholder 10">
            <a:extLst>
              <a:ext uri="{FF2B5EF4-FFF2-40B4-BE49-F238E27FC236}">
                <a16:creationId xmlns:a16="http://schemas.microsoft.com/office/drawing/2014/main" id="{81D93562-F631-4ADB-AB50-4D5ECF40F8A1}"/>
              </a:ext>
            </a:extLst>
          </p:cNvPr>
          <p:cNvSpPr>
            <a:spLocks noGrp="1"/>
          </p:cNvSpPr>
          <p:nvPr>
            <p:ph type="body" sz="half" idx="23"/>
          </p:nvPr>
        </p:nvSpPr>
        <p:spPr bwMode="ltGray">
          <a:xfrm>
            <a:off x="7055713" y="3099022"/>
            <a:ext cx="4531709" cy="1431234"/>
          </a:xfrm>
        </p:spPr>
        <p:txBody>
          <a:bodyPr>
            <a:normAutofit/>
          </a:bodyPr>
          <a:lstStyle/>
          <a:p>
            <a:pPr>
              <a:lnSpc>
                <a:spcPct val="110000"/>
              </a:lnSpc>
              <a:spcBef>
                <a:spcPts val="425"/>
              </a:spcBef>
            </a:pPr>
            <a:r>
              <a:rPr lang="en-US" sz="2400" b="1" dirty="0">
                <a:solidFill>
                  <a:schemeClr val="bg1"/>
                </a:solidFill>
                <a:latin typeface="+mj-lt"/>
              </a:rPr>
              <a:t>Google Non-Profit</a:t>
            </a:r>
          </a:p>
          <a:p>
            <a:pPr marR="417195">
              <a:lnSpc>
                <a:spcPct val="107100"/>
              </a:lnSpc>
              <a:spcBef>
                <a:spcPts val="0"/>
              </a:spcBef>
              <a:spcAft>
                <a:spcPts val="1000"/>
              </a:spcAft>
            </a:pPr>
            <a:r>
              <a:rPr lang="en-US" i="1" spc="-15" dirty="0">
                <a:solidFill>
                  <a:schemeClr val="bg2">
                    <a:lumMod val="20000"/>
                    <a:lumOff val="80000"/>
                  </a:schemeClr>
                </a:solidFill>
                <a:cs typeface="Arial"/>
              </a:rPr>
              <a:t>https://www.google.com/nonprofits</a:t>
            </a:r>
          </a:p>
        </p:txBody>
      </p:sp>
      <p:pic>
        <p:nvPicPr>
          <p:cNvPr id="19" name="Picture Placeholder 18" descr="Check icon">
            <a:extLst>
              <a:ext uri="{FF2B5EF4-FFF2-40B4-BE49-F238E27FC236}">
                <a16:creationId xmlns:a16="http://schemas.microsoft.com/office/drawing/2014/main" id="{D0EA9FF8-E112-4BA0-B552-7EC47F10324A}"/>
              </a:ext>
            </a:extLst>
          </p:cNvPr>
          <p:cNvPicPr>
            <a:picLocks noGrp="1" noChangeAspect="1"/>
          </p:cNvPicPr>
          <p:nvPr>
            <p:ph type="pic" sz="quarter" idx="24"/>
          </p:nvPr>
        </p:nvPicPr>
        <p:blipFill>
          <a:blip r:embed="rId4">
            <a:extLst>
              <a:ext uri="{28A0092B-C50C-407E-A947-70E740481C1C}">
                <a14:useLocalDpi xmlns:a14="http://schemas.microsoft.com/office/drawing/2010/main" val="0"/>
              </a:ext>
            </a:extLst>
          </a:blip>
          <a:srcRect/>
          <a:stretch>
            <a:fillRect/>
          </a:stretch>
        </p:blipFill>
        <p:spPr bwMode="ltGray">
          <a:xfrm>
            <a:off x="6481239" y="4558201"/>
            <a:ext cx="576000" cy="576001"/>
          </a:xfrm>
        </p:spPr>
      </p:pic>
      <p:sp>
        <p:nvSpPr>
          <p:cNvPr id="13" name="Text Placeholder 12">
            <a:extLst>
              <a:ext uri="{FF2B5EF4-FFF2-40B4-BE49-F238E27FC236}">
                <a16:creationId xmlns:a16="http://schemas.microsoft.com/office/drawing/2014/main" id="{F254C44F-43DD-4310-BB15-9C29C646DB24}"/>
              </a:ext>
            </a:extLst>
          </p:cNvPr>
          <p:cNvSpPr>
            <a:spLocks noGrp="1"/>
          </p:cNvSpPr>
          <p:nvPr>
            <p:ph type="body" sz="half" idx="25"/>
          </p:nvPr>
        </p:nvSpPr>
        <p:spPr bwMode="ltGray">
          <a:xfrm>
            <a:off x="7055713" y="4627654"/>
            <a:ext cx="4672463" cy="1431234"/>
          </a:xfrm>
        </p:spPr>
        <p:txBody>
          <a:bodyPr>
            <a:normAutofit/>
          </a:bodyPr>
          <a:lstStyle/>
          <a:p>
            <a:pPr>
              <a:lnSpc>
                <a:spcPct val="110000"/>
              </a:lnSpc>
              <a:spcBef>
                <a:spcPts val="425"/>
              </a:spcBef>
            </a:pPr>
            <a:r>
              <a:rPr lang="en-US" sz="2200" b="1" dirty="0" err="1">
                <a:solidFill>
                  <a:schemeClr val="bg1"/>
                </a:solidFill>
                <a:latin typeface="+mj-lt"/>
              </a:rPr>
              <a:t>Techsoup</a:t>
            </a:r>
            <a:endParaRPr lang="en-US" sz="2200" b="1" dirty="0">
              <a:solidFill>
                <a:schemeClr val="bg1"/>
              </a:solidFill>
              <a:latin typeface="+mj-lt"/>
            </a:endParaRPr>
          </a:p>
          <a:p>
            <a:pPr>
              <a:lnSpc>
                <a:spcPct val="110000"/>
              </a:lnSpc>
              <a:spcBef>
                <a:spcPts val="425"/>
              </a:spcBef>
            </a:pPr>
            <a:r>
              <a:rPr lang="en-US" i="1" dirty="0">
                <a:solidFill>
                  <a:schemeClr val="bg1"/>
                </a:solidFill>
              </a:rPr>
              <a:t>https://www.techsoup.org</a:t>
            </a:r>
          </a:p>
        </p:txBody>
      </p:sp>
      <p:sp>
        <p:nvSpPr>
          <p:cNvPr id="8" name="object 13" descr="Beige rectangle">
            <a:extLst>
              <a:ext uri="{FF2B5EF4-FFF2-40B4-BE49-F238E27FC236}">
                <a16:creationId xmlns:a16="http://schemas.microsoft.com/office/drawing/2014/main" id="{DFB86A96-0959-48CB-911E-06E243290C23}"/>
              </a:ext>
            </a:extLst>
          </p:cNvPr>
          <p:cNvSpPr/>
          <p:nvPr/>
        </p:nvSpPr>
        <p:spPr>
          <a:xfrm>
            <a:off x="919594" y="1786728"/>
            <a:ext cx="3096000" cy="0"/>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Tree>
    <p:extLst>
      <p:ext uri="{BB962C8B-B14F-4D97-AF65-F5344CB8AC3E}">
        <p14:creationId xmlns:p14="http://schemas.microsoft.com/office/powerpoint/2010/main" val="3013812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BD5BAEF8-04EE-4148-AB9D-25427A926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9245" y="2965622"/>
            <a:ext cx="7021556" cy="3510778"/>
          </a:xfrm>
          <a:prstGeom prst="rect">
            <a:avLst/>
          </a:prstGeom>
        </p:spPr>
      </p:pic>
      <p:sp>
        <p:nvSpPr>
          <p:cNvPr id="5" name="Content Placeholder 4">
            <a:extLst>
              <a:ext uri="{FF2B5EF4-FFF2-40B4-BE49-F238E27FC236}">
                <a16:creationId xmlns:a16="http://schemas.microsoft.com/office/drawing/2014/main" id="{D5537408-2125-4CE5-92A7-F7E0FCBA31D0}"/>
              </a:ext>
            </a:extLst>
          </p:cNvPr>
          <p:cNvSpPr txBox="1">
            <a:spLocks/>
          </p:cNvSpPr>
          <p:nvPr/>
        </p:nvSpPr>
        <p:spPr>
          <a:xfrm>
            <a:off x="-1" y="1341439"/>
            <a:ext cx="6348413" cy="4140200"/>
          </a:xfrm>
          <a:prstGeom prst="rect">
            <a:avLst/>
          </a:prstGeom>
          <a:solidFill>
            <a:schemeClr val="accent2"/>
          </a:solidFill>
        </p:spPr>
        <p:txBody>
          <a:bodyPr lIns="1548000" tIns="216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100"/>
              </a:spcBef>
              <a:buFont typeface="Arial" panose="020B0604020202020204" pitchFamily="34" charset="0"/>
              <a:buNone/>
            </a:pPr>
            <a:r>
              <a:rPr lang="en-US" sz="2500" b="1" i="1" spc="60" dirty="0">
                <a:solidFill>
                  <a:schemeClr val="bg2">
                    <a:lumMod val="20000"/>
                    <a:lumOff val="80000"/>
                    <a:alpha val="75000"/>
                  </a:schemeClr>
                </a:solidFill>
                <a:cs typeface="Arial"/>
              </a:rPr>
              <a:t>Parke Nimmons</a:t>
            </a:r>
            <a:endParaRPr lang="en-US" sz="2500" b="1" i="1" dirty="0">
              <a:solidFill>
                <a:schemeClr val="bg2">
                  <a:lumMod val="20000"/>
                  <a:lumOff val="80000"/>
                  <a:alpha val="75000"/>
                </a:schemeClr>
              </a:solidFill>
              <a:cs typeface="Arial"/>
            </a:endParaRPr>
          </a:p>
          <a:p>
            <a:pPr marL="0" marR="5080" indent="0">
              <a:buFont typeface="Arial" panose="020B0604020202020204" pitchFamily="34" charset="0"/>
              <a:buNone/>
            </a:pPr>
            <a:r>
              <a:rPr lang="en-US" sz="2500" b="1" i="1" spc="70" dirty="0">
                <a:solidFill>
                  <a:schemeClr val="bg2">
                    <a:lumMod val="20000"/>
                    <a:lumOff val="80000"/>
                    <a:alpha val="75000"/>
                  </a:schemeClr>
                </a:solidFill>
                <a:cs typeface="Arial"/>
              </a:rPr>
              <a:t>pnimmons@techfarmer.com</a:t>
            </a:r>
          </a:p>
          <a:p>
            <a:pPr marL="0" marR="5080" indent="0">
              <a:buFont typeface="Arial" panose="020B0604020202020204" pitchFamily="34" charset="0"/>
              <a:buNone/>
            </a:pPr>
            <a:r>
              <a:rPr lang="en-US" sz="2500" b="1" i="1" spc="45" dirty="0">
                <a:solidFill>
                  <a:schemeClr val="bg2">
                    <a:lumMod val="20000"/>
                    <a:lumOff val="80000"/>
                    <a:alpha val="75000"/>
                  </a:schemeClr>
                </a:solidFill>
                <a:cs typeface="Arial"/>
              </a:rPr>
              <a:t>303-731-0115</a:t>
            </a:r>
            <a:endParaRPr lang="en-US" sz="2500" b="1" i="1" dirty="0">
              <a:solidFill>
                <a:schemeClr val="bg2">
                  <a:lumMod val="20000"/>
                  <a:lumOff val="80000"/>
                  <a:alpha val="75000"/>
                </a:schemeClr>
              </a:solidFill>
              <a:cs typeface="Arial"/>
            </a:endParaRPr>
          </a:p>
          <a:p>
            <a:pPr marL="0" indent="0">
              <a:lnSpc>
                <a:spcPct val="125000"/>
              </a:lnSpc>
              <a:buFont typeface="Arial" panose="020B0604020202020204" pitchFamily="34" charset="0"/>
              <a:buNone/>
            </a:pPr>
            <a:endParaRPr lang="en-US" sz="2500" b="1" dirty="0">
              <a:solidFill>
                <a:schemeClr val="bg2">
                  <a:alpha val="50000"/>
                </a:schemeClr>
              </a:solidFill>
            </a:endParaRPr>
          </a:p>
        </p:txBody>
      </p:sp>
      <p:sp>
        <p:nvSpPr>
          <p:cNvPr id="6" name="object 6" descr="Beige rectangle">
            <a:extLst>
              <a:ext uri="{FF2B5EF4-FFF2-40B4-BE49-F238E27FC236}">
                <a16:creationId xmlns:a16="http://schemas.microsoft.com/office/drawing/2014/main" id="{B0C70F64-F3E5-413B-AF4F-E15CE944B761}"/>
              </a:ext>
            </a:extLst>
          </p:cNvPr>
          <p:cNvSpPr/>
          <p:nvPr/>
        </p:nvSpPr>
        <p:spPr bwMode="ltGray">
          <a:xfrm>
            <a:off x="931203" y="2894901"/>
            <a:ext cx="4176000" cy="0"/>
          </a:xfrm>
          <a:custGeom>
            <a:avLst/>
            <a:gdLst/>
            <a:ahLst/>
            <a:cxnLst/>
            <a:rect l="l" t="t" r="r" b="b"/>
            <a:pathLst>
              <a:path w="4206240">
                <a:moveTo>
                  <a:pt x="0" y="0"/>
                </a:moveTo>
                <a:lnTo>
                  <a:pt x="4206240" y="0"/>
                </a:lnTo>
              </a:path>
            </a:pathLst>
          </a:custGeom>
          <a:ln w="54863">
            <a:solidFill>
              <a:schemeClr val="accent1"/>
            </a:solidFill>
          </a:ln>
        </p:spPr>
        <p:txBody>
          <a:bodyPr wrap="square" lIns="0" tIns="0" rIns="0" bIns="0" rtlCol="0"/>
          <a:lstStyle/>
          <a:p>
            <a:endParaRPr lang="en-US" dirty="0"/>
          </a:p>
        </p:txBody>
      </p:sp>
      <p:sp>
        <p:nvSpPr>
          <p:cNvPr id="2" name="Title 1">
            <a:extLst>
              <a:ext uri="{FF2B5EF4-FFF2-40B4-BE49-F238E27FC236}">
                <a16:creationId xmlns:a16="http://schemas.microsoft.com/office/drawing/2014/main" id="{1BD43A5E-77DF-44FD-800D-158434A3ABC6}"/>
              </a:ext>
            </a:extLst>
          </p:cNvPr>
          <p:cNvSpPr>
            <a:spLocks noGrp="1"/>
          </p:cNvSpPr>
          <p:nvPr>
            <p:ph type="title"/>
          </p:nvPr>
        </p:nvSpPr>
        <p:spPr bwMode="ltGray">
          <a:xfrm>
            <a:off x="838200" y="1701559"/>
            <a:ext cx="4859215" cy="1325563"/>
          </a:xfrm>
        </p:spPr>
        <p:txBody>
          <a:bodyPr>
            <a:normAutofit/>
          </a:bodyPr>
          <a:lstStyle/>
          <a:p>
            <a:r>
              <a:rPr lang="en-US" sz="5000" dirty="0">
                <a:solidFill>
                  <a:schemeClr val="bg1"/>
                </a:solidFill>
              </a:rPr>
              <a:t>THANK YOU!</a:t>
            </a:r>
            <a:endParaRPr lang="en-US" sz="5000" dirty="0"/>
          </a:p>
        </p:txBody>
      </p:sp>
      <p:pic>
        <p:nvPicPr>
          <p:cNvPr id="11" name="Graphic 10" descr="Person icon">
            <a:extLst>
              <a:ext uri="{FF2B5EF4-FFF2-40B4-BE49-F238E27FC236}">
                <a16:creationId xmlns:a16="http://schemas.microsoft.com/office/drawing/2014/main" id="{623730AD-04DB-4D31-90B9-486007BC48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5237" y="3470503"/>
            <a:ext cx="342900" cy="352425"/>
          </a:xfrm>
          <a:prstGeom prst="rect">
            <a:avLst/>
          </a:prstGeom>
        </p:spPr>
      </p:pic>
      <p:pic>
        <p:nvPicPr>
          <p:cNvPr id="12" name="Graphic 11" descr="Mail icon">
            <a:extLst>
              <a:ext uri="{FF2B5EF4-FFF2-40B4-BE49-F238E27FC236}">
                <a16:creationId xmlns:a16="http://schemas.microsoft.com/office/drawing/2014/main" id="{A19DD78C-1BBA-435D-AB9C-910A5A3B50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5237" y="3965704"/>
            <a:ext cx="342900" cy="342900"/>
          </a:xfrm>
          <a:prstGeom prst="rect">
            <a:avLst/>
          </a:prstGeom>
        </p:spPr>
      </p:pic>
      <p:pic>
        <p:nvPicPr>
          <p:cNvPr id="13" name="Graphic 12" descr="Phone icon">
            <a:extLst>
              <a:ext uri="{FF2B5EF4-FFF2-40B4-BE49-F238E27FC236}">
                <a16:creationId xmlns:a16="http://schemas.microsoft.com/office/drawing/2014/main" id="{E1FE68E0-BC77-4B86-BF40-6A4FF5062F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5237" y="4451380"/>
            <a:ext cx="342900" cy="342900"/>
          </a:xfrm>
          <a:prstGeom prst="rect">
            <a:avLst/>
          </a:prstGeom>
        </p:spPr>
      </p:pic>
    </p:spTree>
    <p:extLst>
      <p:ext uri="{BB962C8B-B14F-4D97-AF65-F5344CB8AC3E}">
        <p14:creationId xmlns:p14="http://schemas.microsoft.com/office/powerpoint/2010/main" val="1486951216"/>
      </p:ext>
    </p:extLst>
  </p:cSld>
  <p:clrMapOvr>
    <a:masterClrMapping/>
  </p:clrMapOvr>
</p:sld>
</file>

<file path=ppt/theme/theme1.xml><?xml version="1.0" encoding="utf-8"?>
<a:theme xmlns:a="http://schemas.openxmlformats.org/drawingml/2006/main" name="Office Them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5">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23188392_Professional services pitch deck_SL_V1.potx" id="{A16A60D7-542B-43C6-BB27-7BA8168B4019}" vid="{8C6CFC53-4DED-4518-8264-5814B6A371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FFDD087A-3273-4D74-8700-4C8E2BE507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DAF9E5-DED4-4A50-A81B-4CC218A03F2B}">
  <ds:schemaRefs>
    <ds:schemaRef ds:uri="http://schemas.microsoft.com/sharepoint/v3/contenttype/forms"/>
  </ds:schemaRefs>
</ds:datastoreItem>
</file>

<file path=customXml/itemProps3.xml><?xml version="1.0" encoding="utf-8"?>
<ds:datastoreItem xmlns:ds="http://schemas.openxmlformats.org/officeDocument/2006/customXml" ds:itemID="{171946EF-A3EA-4ECB-8D9A-56C36FFF4075}">
  <ds:schemaRefs>
    <ds:schemaRef ds:uri="http://purl.org/dc/elements/1.1/"/>
    <ds:schemaRef ds:uri="71af3243-3dd4-4a8d-8c0d-dd76da1f02a5"/>
    <ds:schemaRef ds:uri="http://schemas.microsoft.com/office/2006/metadata/properties"/>
    <ds:schemaRef ds:uri="http://schemas.microsoft.com/office/2006/documentManagement/types"/>
    <ds:schemaRef ds:uri="http://purl.org/dc/dcmitype/"/>
    <ds:schemaRef ds:uri="http://www.w3.org/XML/1998/namespace"/>
    <ds:schemaRef ds:uri="http://schemas.microsoft.com/office/infopath/2007/PartnerControls"/>
    <ds:schemaRef ds:uri="http://schemas.openxmlformats.org/package/2006/metadata/core-properties"/>
    <ds:schemaRef ds:uri="16c05727-aa75-4e4a-9b5f-8a80a1165891"/>
    <ds:schemaRef ds:uri="http://purl.org/dc/terms/"/>
  </ds:schemaRefs>
</ds:datastoreItem>
</file>

<file path=docProps/app.xml><?xml version="1.0" encoding="utf-8"?>
<Properties xmlns="http://schemas.openxmlformats.org/officeDocument/2006/extended-properties" xmlns:vt="http://schemas.openxmlformats.org/officeDocument/2006/docPropsVTypes">
  <Template>Professional services pitch deck</Template>
  <TotalTime>0</TotalTime>
  <Words>980</Words>
  <Application>Microsoft Office PowerPoint</Application>
  <PresentationFormat>Widescreen</PresentationFormat>
  <Paragraphs>95</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vt:lpstr>
      <vt:lpstr>Calibri</vt:lpstr>
      <vt:lpstr>Gill Sans MT</vt:lpstr>
      <vt:lpstr>Office Theme</vt:lpstr>
      <vt:lpstr>Church IT Recommendations &amp; Best Practices</vt:lpstr>
      <vt:lpstr>Leverage your Nonprofit Status</vt:lpstr>
      <vt:lpstr>Best Practices</vt:lpstr>
      <vt:lpstr>Recommendations</vt:lpstr>
      <vt:lpstr>Microsoft Office 365 for Nonprofits</vt:lpstr>
      <vt:lpstr>Google Workspace for Nonprofits</vt:lpstr>
      <vt:lpstr>Internet </vt:lpstr>
      <vt:lpstr>Nonprofit Portals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2023-02-15T15:59:51Z</dcterms:created>
  <dcterms:modified xsi:type="dcterms:W3CDTF">2023-09-07T19:07:40Z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